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21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879B-022C-0731-4ECF-AC533642E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2020C-847E-CCE4-C0EC-1476A166B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6CF77-5AAB-8836-149A-E5B4B311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9C760-805B-A780-886A-AD8B184F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A9826-1B47-07BB-6CFD-074B3EA0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1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0AF0-BDE9-3EED-7A45-33CC78D1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B5932-3E1B-735A-97B3-108BF4348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4F9DC-D9A4-7C20-F37F-7E734800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DB055-5A17-FFB0-CCDE-D8620A98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D28D0-EB21-A60C-4C86-3FAC3DEC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5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2A341-C19B-5347-9C39-5EBF3EC6C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5CFA1-C003-C7EA-D3D3-4A548EF3C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922A7-2EF7-63E9-F5DC-7B2D1A5E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96C8B-8E1D-D171-2C5C-7A2D66D4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E1BA7-A878-AC76-4313-FBEA22C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3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246C-E6FE-0444-F49E-FF3B3BDB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85021-F395-C3ED-600E-5AF7A9051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352B4-8BB6-FE49-6808-36ECF759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FE7B-BDAD-1C21-BA83-695277A7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A6934-48C7-728B-A27F-9FA1A940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2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F4CB-92E3-7217-2B3E-5D2A1D0AC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84411-04CA-7423-F32F-078CF27A6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756FE-FF4B-AE70-8CC3-13F3B179D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7992F-ED29-C703-865A-24F37131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C2DDB-FCE0-A162-572C-D58CFFCE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5668-102F-E3C6-E686-AA7C847C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93E2C-1D7C-43DF-78FC-9D8A96F33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86302-26E1-DD02-3485-99D58889F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E67FA-F0D1-D6F7-88FA-00D8C06C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6CA2B-B156-14CB-D36D-A9762AE8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81DCA-EA85-233F-207E-E58DE848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FDCD-1EA1-15BC-E23B-66CEE913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5EB32-4531-16CB-A05A-207AF5651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763F3-AD0E-B044-662C-E1B1EB050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7DB5F-7DFB-5D0E-6AE2-624DC24BA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BD1E8-3D80-0655-1B8F-AC69A13E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43430-4B34-CFB4-0426-7D6497CB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E100DE-B966-FDC8-3F23-6F9FED8B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6D60C6-4BC0-8C85-1673-24053899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55EA5-756F-4C1A-A884-E283C713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0C480-85CE-B90F-8D61-966B80B0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D64B8-0854-E5F4-E6B5-C75BEC6D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4A5C0-69A1-AA55-6552-E83B0CB6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6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58E52-85A9-8F4D-A8FE-AF73BB5B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D5606-5E67-F4DB-54C3-8D302915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1A262-A3E9-71BE-6C70-E207A59B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2C1-D857-92C7-27C6-7EA2404B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0C358-BC60-8E0D-543B-03A672B27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5B4B9-C3E7-49AC-7CA1-7AE0A6942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7A651-8478-FB14-EFB4-0005C197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F172F-7552-32AF-94BF-2C076A3F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8DA3A-853D-BA82-61CE-631DFA00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8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F32A-5297-231C-592B-EC55DD25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39AD9-A532-4B44-3AF4-6EB525B1C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508F-147F-2156-0C68-435412A64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FBB63-42B2-C0F2-8074-172F8A00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96280-042F-74AC-89C9-A7CB65DB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6BE43-5BBF-8BBD-5582-5B1E693C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7F835-53E5-A44F-EBE3-50F6F933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6BA72-2137-31C8-1765-9CB151F1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0F28-822B-A5FA-849C-BC7F21AF2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B5C09-6CDD-46B0-B1D9-BDC1F78EA614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6A0FD-1BD9-37AE-046C-DD0645FF6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849AC-EF59-2332-F383-BD9F7CF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30347-4CB8-6CAC-CC42-16EAF93F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72CDA-4475-04BC-0885-846F5FF8A802}"/>
              </a:ext>
            </a:extLst>
          </p:cNvPr>
          <p:cNvSpPr txBox="1"/>
          <p:nvPr/>
        </p:nvSpPr>
        <p:spPr>
          <a:xfrm>
            <a:off x="1566056" y="714716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86BE-1E69-EE6D-16BD-DDA2B00AB2C5}"/>
              </a:ext>
            </a:extLst>
          </p:cNvPr>
          <p:cNvSpPr/>
          <p:nvPr/>
        </p:nvSpPr>
        <p:spPr>
          <a:xfrm>
            <a:off x="2480456" y="1552916"/>
            <a:ext cx="6840429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 ÁN </a:t>
            </a:r>
          </a:p>
          <a:p>
            <a:pPr algn="ctr"/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51BFF-03B0-BBE3-F804-E76F347F7EA5}"/>
              </a:ext>
            </a:extLst>
          </p:cNvPr>
          <p:cNvSpPr txBox="1"/>
          <p:nvPr/>
        </p:nvSpPr>
        <p:spPr>
          <a:xfrm>
            <a:off x="3439530" y="3659728"/>
            <a:ext cx="51526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FFFF00"/>
                </a:solidFill>
                <a:latin typeface="Arno Pro Smbd" pitchFamily="18" charset="0"/>
              </a:rPr>
              <a:t>: Đá bóng về phía trước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TCVĐ </a:t>
            </a:r>
            <a:r>
              <a:rPr lang="en-US" sz="3200">
                <a:solidFill>
                  <a:srgbClr val="FFFF00"/>
                </a:solidFill>
                <a:latin typeface="Arno Pro Smbd" pitchFamily="18" charset="0"/>
              </a:rPr>
              <a:t>: Bắt bướm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: 24 – 36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tháng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: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Bùi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Thị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Thu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Hằng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7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E4B3-6650-D078-E9E8-04722C35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4F723-D02C-A276-21B8-B5A4400F1051}"/>
              </a:ext>
            </a:extLst>
          </p:cNvPr>
          <p:cNvSpPr txBox="1"/>
          <p:nvPr/>
        </p:nvSpPr>
        <p:spPr>
          <a:xfrm>
            <a:off x="3350191" y="2218518"/>
            <a:ext cx="5762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00FF"/>
                </a:solidFill>
                <a:latin typeface="Arno Pro Smbd" pitchFamily="18" charset="0"/>
              </a:rPr>
              <a:t> </a:t>
            </a:r>
            <a:r>
              <a:rPr lang="en-US" sz="6600" b="1" dirty="0">
                <a:solidFill>
                  <a:srgbClr val="0000FF"/>
                </a:solidFill>
                <a:latin typeface="Arno Pro Smbd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54119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449FC-CCB8-ED42-F5ED-C43B32E3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51195-F201-8DA2-16D9-5A7F2F14AF08}"/>
              </a:ext>
            </a:extLst>
          </p:cNvPr>
          <p:cNvSpPr txBox="1"/>
          <p:nvPr/>
        </p:nvSpPr>
        <p:spPr>
          <a:xfrm>
            <a:off x="1939154" y="2411441"/>
            <a:ext cx="841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111054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29258-4F2B-73BD-7BE4-2A228135C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" y="-1"/>
            <a:ext cx="12182476" cy="6860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36F04-D2A0-8143-1829-9BA85E1F6678}"/>
              </a:ext>
            </a:extLst>
          </p:cNvPr>
          <p:cNvSpPr txBox="1"/>
          <p:nvPr/>
        </p:nvSpPr>
        <p:spPr>
          <a:xfrm>
            <a:off x="1387366" y="2535620"/>
            <a:ext cx="89863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sz="6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BẢN:</a:t>
            </a:r>
          </a:p>
          <a:p>
            <a:pPr algn="ctr"/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bóng về phía trước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-Yeu-Bien-Lam-Ruby-Bao-An">
            <a:hlinkClick r:id="" action="ppaction://media"/>
            <a:extLst>
              <a:ext uri="{FF2B5EF4-FFF2-40B4-BE49-F238E27FC236}">
                <a16:creationId xmlns:a16="http://schemas.microsoft.com/office/drawing/2014/main" id="{35C170F8-9F03-5D7A-520A-64DAD8AB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287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B4A2F-B0A8-FF71-91CF-EA385094E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1877"/>
          </a:xfrm>
          <a:prstGeom prst="rect">
            <a:avLst/>
          </a:prstGeom>
        </p:spPr>
      </p:pic>
      <p:pic>
        <p:nvPicPr>
          <p:cNvPr id="2" name="Be-Yeu-Bien-Lam-Ruby-Bao-An">
            <a:hlinkClick r:id="" action="ppaction://media"/>
            <a:extLst>
              <a:ext uri="{FF2B5EF4-FFF2-40B4-BE49-F238E27FC236}">
                <a16:creationId xmlns:a16="http://schemas.microsoft.com/office/drawing/2014/main" id="{D333FA1D-8593-D11A-2746-B481E3AC5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D7658-A94D-5AEB-0559-4BB861CCA287}"/>
              </a:ext>
            </a:extLst>
          </p:cNvPr>
          <p:cNvSpPr txBox="1"/>
          <p:nvPr/>
        </p:nvSpPr>
        <p:spPr>
          <a:xfrm>
            <a:off x="885501" y="2274995"/>
            <a:ext cx="5814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 sz="56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95203-64C8-A05B-24DB-D96BAF5DEA04}"/>
              </a:ext>
            </a:extLst>
          </p:cNvPr>
          <p:cNvSpPr txBox="1"/>
          <p:nvPr/>
        </p:nvSpPr>
        <p:spPr>
          <a:xfrm>
            <a:off x="7454449" y="2274995"/>
            <a:ext cx="3852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6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Bắt bướm</a:t>
            </a:r>
            <a:endParaRPr lang="en-US" sz="56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21483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3A043685-B263-82A3-D8F9-CB015A5A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B0B5F-C5EC-F7CD-F6EE-CFA268EA4A52}"/>
              </a:ext>
            </a:extLst>
          </p:cNvPr>
          <p:cNvSpPr txBox="1"/>
          <p:nvPr/>
        </p:nvSpPr>
        <p:spPr>
          <a:xfrm>
            <a:off x="1671145" y="2620568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3106E8"/>
                </a:solidFill>
                <a:latin typeface="Arno Pro Smbd" pitchFamily="18" charset="0"/>
              </a:rPr>
              <a:t> </a:t>
            </a:r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HỒI TĨNH</a:t>
            </a:r>
          </a:p>
        </p:txBody>
      </p:sp>
    </p:spTree>
    <p:extLst>
      <p:ext uri="{BB962C8B-B14F-4D97-AF65-F5344CB8AC3E}">
        <p14:creationId xmlns:p14="http://schemas.microsoft.com/office/powerpoint/2010/main" val="2392998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68</Words>
  <Application>Microsoft Office PowerPoint</Application>
  <PresentationFormat>Widescreen</PresentationFormat>
  <Paragraphs>16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 Rounded MT Bold</vt:lpstr>
      <vt:lpstr>Arno Pro Smbd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2023-05-10T02:03:26Z</dcterms:created>
  <dcterms:modified xsi:type="dcterms:W3CDTF">2025-05-14T06:24:46Z</dcterms:modified>
</cp:coreProperties>
</file>