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3769-8F26-F5A1-A9E8-23789D88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C960-B5B5-5F93-F711-1B3C19F4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D0657-D0AD-CB0C-8E52-B0954DA4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F7E7-9A72-3CA7-08D4-185D986A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C2AF1-7FE8-C67A-77B2-E6F29795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BB52-99DD-0374-5B76-E4CA07D9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C3778-6DF8-E25B-7374-1BBFA82DF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7BA0-8178-509B-7E89-3D65FCDB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3729-560C-FEAC-1CB0-29F16437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0661-B2CA-0967-2973-C1011A2E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A147A-58C5-FB04-52EC-F21F5F818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61B58-56DE-245A-B2D8-80C89B37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56FB-A8F4-5366-9924-484DFCF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21F91-5E09-3104-21EB-80601357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8E01-B0E1-07A8-A3A0-D6792EE9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E8D9-59C8-CCF5-20EC-48EFCF8A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C695-1276-142D-569C-56EAE41C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BB8D-1CDE-F364-D9C4-6A9F478B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C471-8034-EC39-888E-70ED86D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BB75-582A-292E-C77E-DD2C4D8F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3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1A9B-872C-196B-4EA1-1BFCA4EE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199A0-7274-2ACD-2616-BAC9F331A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ACB0-5CEC-BBD3-77C0-73408D32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C1D04-1D4B-6551-85E8-F8ADE5C5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6E60-84EC-E223-F2E5-0DFD49ED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7230-9A06-119E-778F-CE40B2C6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E34C-2269-7C84-812F-E1AC6905D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E548C-7256-A2CA-0B9C-5892D0A7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E874F-EC8D-AC8B-8BE4-54CB1F31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1D53-D95F-D50E-58B0-AC2E404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1B4A-48E2-6B21-F2CA-3BA4EA3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EDEC-B625-2F8E-6F17-89CE1D69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A8037-C4D3-FD78-203A-EC51AE5DB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0155A-33DD-A4DA-7285-1355DABC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EB987-7BF8-358E-6688-6948B301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F26D2-9977-97A8-1718-9C3152E2B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3E3A3-DCAD-1F4B-E671-57F31691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4230D-8315-35BA-7AFB-DD7D5D64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6B89C-CE3C-83DC-3950-66F4F1D7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AC87-0849-9A40-25EC-87F7C1D2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F30C8-8840-BC92-1991-E210567F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56244-5A76-543C-B7CA-8C76D7D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5077-BED8-49EB-AD08-952CD034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F6447-B766-E3E8-BDE2-DC265C05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A3478-AFF4-B6F8-85D5-0D77DFF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019B5-345E-B85B-8726-0AAC90B1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38B7-8256-42C8-B906-57975D56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10B9-F7D0-CE2A-86CA-6E6D4E09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91EA-1BF5-DB80-32BA-BBF4D9E20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C030-C8D8-AA04-B41B-741776D1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B4B78-D274-24A8-BCBC-0D1500FD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14F3A-8AAD-BEA9-7FB5-E5D6CC7F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C52C-5DE9-D93F-D083-A09BE82C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6C5F1-7E83-5A94-4E7A-B40DD4A2E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F7A19-8E6F-9532-0245-2DAC56A52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D79B8-434E-9F3D-C575-47FFE01D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97E8A-3B2B-CFA2-319E-4F59065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1BC0-6E18-AB16-0988-D5584BB4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2053E-7546-0F72-73EB-90C4DA2A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BC19-472C-5D34-07A1-F1D7AE9A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AAB8-3A9D-72B2-7E5F-14DFA2195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27BF-016A-4CD6-B2A5-4C01D2F5B940}" type="datetimeFigureOut">
              <a:rPr lang="en-US" smtClean="0"/>
              <a:t>28/4/2025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77B1-9534-4DF2-8D30-47A068E36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A112-D3D8-8D6F-A56D-06C92E7BD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196C-DA4A-4F92-94A5-F63D825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3B842-6DE3-EE36-E3F0-F9613B96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B5E4A7-8B54-0C06-3D5F-D4F74240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276"/>
            <a:ext cx="10515600" cy="5754414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PHÒNG GIÁO DỤC VÀ ĐÀO TẠO QUẬN LONG BIÊN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TRƯỜNG MẦM NON GIANG BIÊN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Nghe hát “ em đi qua ngã tư đường phố”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Lứa tuổi: 24- 36 tháng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Giáo viên: Bùi Thị Thu Hằng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Nguyễn Thị Thanh Nga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2024- 2025</a:t>
            </a:r>
            <a:b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6875A-182B-B8A4-5307-845B1075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E70882-17EB-2C42-500C-3195A7DB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241"/>
            <a:ext cx="10515600" cy="1781504"/>
          </a:xfrm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b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 “ Tacxi”</a:t>
            </a:r>
          </a:p>
        </p:txBody>
      </p:sp>
    </p:spTree>
    <p:extLst>
      <p:ext uri="{BB962C8B-B14F-4D97-AF65-F5344CB8AC3E}">
        <p14:creationId xmlns:p14="http://schemas.microsoft.com/office/powerpoint/2010/main" val="368117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646C7-04E2-55B3-AC00-543C2B45B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FC1C3B-FB6C-89C0-B621-F5779ACE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448"/>
            <a:ext cx="10515600" cy="1655380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Nghe hát: Em đi qua ngã tư đường phố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Hoàng Văn Yến</a:t>
            </a:r>
          </a:p>
        </p:txBody>
      </p:sp>
      <p:pic>
        <p:nvPicPr>
          <p:cNvPr id="2" name="karaoke_em_di_qua_nga_tu_duong_pho_beat_chuan_co_giai_dieu_nhac_beat_mam_non_vtt_vlog_1721814761780824582">
            <a:hlinkClick r:id="" action="ppaction://media"/>
            <a:extLst>
              <a:ext uri="{FF2B5EF4-FFF2-40B4-BE49-F238E27FC236}">
                <a16:creationId xmlns:a16="http://schemas.microsoft.com/office/drawing/2014/main" id="{28E0BC0A-51F7-D3CC-8D12-B3293BE43F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44" end="3551.34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454868"/>
            <a:ext cx="609600" cy="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1964E-833F-A08B-2B50-E84E557E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FE6363-AC16-C79D-B795-6762ABD1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86910"/>
            <a:ext cx="8497614" cy="2017987"/>
          </a:xfrm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Hãy làm giỏi</a:t>
            </a:r>
          </a:p>
        </p:txBody>
      </p:sp>
      <p:pic>
        <p:nvPicPr>
          <p:cNvPr id="2" name="EmDiQuaNgaTuDuongPho-VA-4853596">
            <a:hlinkClick r:id="" action="ppaction://media"/>
            <a:extLst>
              <a:ext uri="{FF2B5EF4-FFF2-40B4-BE49-F238E27FC236}">
                <a16:creationId xmlns:a16="http://schemas.microsoft.com/office/drawing/2014/main" id="{8B9B71B0-9C24-D56B-467C-661EB1BF6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635062"/>
            <a:ext cx="609600" cy="8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EC9BA-69C2-41C1-3BC3-EADDEB21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E7B969-A123-0227-1B89-6F9E44F6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97" y="1324302"/>
            <a:ext cx="8276896" cy="2270235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6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119</Words>
  <Application>Microsoft Office PowerPoint</Application>
  <PresentationFormat>Widescreen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      PHÒNG GIÁO DỤC VÀ ĐÀO TẠO QUẬN LONG BIÊN                           TRƯỜNG MẦM NON GIANG BIÊN                            LĨNH VỰC PHÁT TRIỂN THẨM MỸ                                   Đề tài: Nghe hát “ em đi qua ngã tư đường phố”                                  Lứa tuổi: 24- 36 tháng                                  Giáo viên: Bùi Thị Thu Hằng                                                    Nguyễn Thị Thanh Nga                                                                                                 Năm học 2024- 2025  </vt:lpstr>
      <vt:lpstr>Ổn định tổ chức: Cô và trẻ chơi trò chơi “ Tacxi”</vt:lpstr>
      <vt:lpstr>Nghe hát: Em đi qua ngã tư đường phố Tác giả: Hoàng Văn Yến</vt:lpstr>
      <vt:lpstr>Trò chơi: Hãy làm giỏi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10</cp:revision>
  <dcterms:created xsi:type="dcterms:W3CDTF">2025-03-26T10:29:36Z</dcterms:created>
  <dcterms:modified xsi:type="dcterms:W3CDTF">2025-04-28T09:32:55Z</dcterms:modified>
</cp:coreProperties>
</file>