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EC89-1B87-168A-D6ED-5124FE924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CAE9B-2118-645C-821D-D4CD0060A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476F6-B6D6-9A1F-1F20-4DDF4C20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677-169E-4B28-B616-3CB0F47C5712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BBE2C-BAA7-82B6-3585-EABE2AC1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77784-64E8-1953-AD90-D054E8B8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D49C-7E53-408D-8821-A064F56E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87651-2D33-3C27-4FC2-BC3B2646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FCA46-6C8D-DF1A-691E-C1B24AF4E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7DFB7-C681-A7C0-12BE-246B1153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677-169E-4B28-B616-3CB0F47C5712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D46E-4AC3-D1B3-8592-BC51D7B4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30F8E-5AC6-C303-091D-E87DF585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D49C-7E53-408D-8821-A064F56E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5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AD447F-D56A-E165-0B3A-3BE50914E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4DBCA-F02B-7A38-F833-63C44B4B8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C548-198B-6AB6-94DB-9630531F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677-169E-4B28-B616-3CB0F47C5712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41300-0291-13C6-7D97-1F11550B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7E5E5-FA23-2ED7-A900-87EBA6EF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D49C-7E53-408D-8821-A064F56E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6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A24B-5892-DA59-AE6D-3D0FC6E5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6A7F6-A45D-5545-2CB0-15F941650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ACDEA-08C0-775E-0B82-FEFE974E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677-169E-4B28-B616-3CB0F47C5712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3FF17-55C8-AD51-DFD2-44F2A6C9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7326C-6F20-D246-3C68-2C167D60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D49C-7E53-408D-8821-A064F56E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2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81A7-180D-0132-0CF9-6DDA5DD8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E5835-EE23-2501-904A-A076F85F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D3FA7-B98E-C7E0-8984-B5FF331F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677-169E-4B28-B616-3CB0F47C5712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92F2A-9003-4D89-2591-0C55406A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1D216-81E4-8116-85B5-DB79F5C2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D49C-7E53-408D-8821-A064F56E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03A2-3959-5F75-A3E0-47740FCC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232BE-DC26-FC9B-6089-69EA15546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AC11D-D3E9-7FF0-E310-EE0F4BD05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5CB55-831C-81C9-1CC4-13311BB4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677-169E-4B28-B616-3CB0F47C5712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63E4F-72FA-67F5-9A8E-279176EB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63AA3-9506-AF23-5BB5-42220D69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D49C-7E53-408D-8821-A064F56E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7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A05B-CA97-EF33-0495-56EE1017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3277B-AB73-3FAC-67E2-3CEABAEE7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BC7C4-8E92-5A2C-E9DE-BD13163DA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6C7CF-8C02-02D0-C372-2730B32CB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B0E4D-DC20-EF98-7BF2-895E0E1DB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73302C-2165-DF39-4E5F-D0835337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677-169E-4B28-B616-3CB0F47C5712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AD2E1-4493-5950-0B14-ED027CC2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62A1F-8FA4-E1C8-B173-7C666AF5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D49C-7E53-408D-8821-A064F56E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7E88-3A32-73EA-0F3C-8964E6911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4C943-3E42-68A1-746C-205FAEAB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677-169E-4B28-B616-3CB0F47C5712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F231E-3B03-EEAB-9EA7-58F9F8CB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87FF7-014D-A28C-2996-8A913765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D49C-7E53-408D-8821-A064F56E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8C948-D435-108C-719B-69EDA46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677-169E-4B28-B616-3CB0F47C5712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2758A-B357-8303-81DA-CCB477A9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60DF8-83ED-AEE4-1882-29A80F5A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D49C-7E53-408D-8821-A064F56E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2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F385-7D1D-EB6D-CE8E-D66D3224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28AC-AD13-B547-302D-77C77EADF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C2502-A7DC-746E-0C37-1287701A9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0E036-100A-1075-6E4D-8B2DAF5D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677-169E-4B28-B616-3CB0F47C5712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B9E93-D362-D543-D6E8-5EC2F5AE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49675-46D7-88CC-EB52-EA65D287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D49C-7E53-408D-8821-A064F56E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4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ABCC-6E82-61C4-26F0-5258E329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30EF75-E22F-E540-D229-35F58CE83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026BC-97B5-71EA-2408-8CB2D6229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BA5B1-3B2D-1873-2832-121B3F70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677-169E-4B28-B616-3CB0F47C5712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550B5-D33E-D2E9-9EAF-3165FED5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95ED7-65B3-37DF-D797-F92884DF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D49C-7E53-408D-8821-A064F56E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532BB3-8A69-4488-386F-7070E5A8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8B4C2-B461-1A65-0F51-DA4F14A42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A3D89-1FE0-C416-EEC1-542BA1F44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2677-169E-4B28-B616-3CB0F47C5712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5F944-0A56-9F5F-591C-27EDC555D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27BFE-4017-5159-C6AF-FE4288C7C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1D49C-7E53-408D-8821-A064F56E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69AB20-237C-E7C1-5BDC-59338A944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F84DBEF-CA1D-C0FF-EB36-C7C2AC18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NBPB phía trên của bản thân</a:t>
            </a: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Lứa tuổi: 24- 36 tháng</a:t>
            </a: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Giáo viên: Bùi Thị Thu Hằng</a:t>
            </a: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Nguyễn Thị Thanh Nga</a:t>
            </a: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2024- 2025</a:t>
            </a: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4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AB76A2-8533-8C5D-5455-BE87C30D5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1519D7A-2383-D86A-4235-82DCF7F6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5772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  <a:b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</a:t>
            </a:r>
            <a:b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Em tập lái ô tô”</a:t>
            </a:r>
          </a:p>
        </p:txBody>
      </p:sp>
      <p:pic>
        <p:nvPicPr>
          <p:cNvPr id="7" name="EmTapLaiOTo-XuanMai_4bkcf">
            <a:hlinkClick r:id="" action="ppaction://media"/>
            <a:extLst>
              <a:ext uri="{FF2B5EF4-FFF2-40B4-BE49-F238E27FC236}">
                <a16:creationId xmlns:a16="http://schemas.microsoft.com/office/drawing/2014/main" id="{68592017-7C67-9522-F738-78F7226BBB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76" end="11522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9904" y="5628290"/>
            <a:ext cx="1072056" cy="8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3C1341-7232-F24C-7FDA-F29DB7DAA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ED75B63-ECA3-4ABB-0131-2793B6F4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623848"/>
            <a:ext cx="8844455" cy="2017986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PHÍA TRÊN CỦA BẢN THÂN</a:t>
            </a:r>
          </a:p>
        </p:txBody>
      </p:sp>
    </p:spTree>
    <p:extLst>
      <p:ext uri="{BB962C8B-B14F-4D97-AF65-F5344CB8AC3E}">
        <p14:creationId xmlns:p14="http://schemas.microsoft.com/office/powerpoint/2010/main" val="106130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7F61C7-045C-AAD4-4279-DFC3018A0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FC3EE16-DC01-63C5-87F8-F84CA45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5965"/>
          </a:xfrm>
        </p:spPr>
        <p:txBody>
          <a:bodyPr/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quà kỳ diệu</a:t>
            </a:r>
          </a:p>
        </p:txBody>
      </p:sp>
    </p:spTree>
    <p:extLst>
      <p:ext uri="{BB962C8B-B14F-4D97-AF65-F5344CB8AC3E}">
        <p14:creationId xmlns:p14="http://schemas.microsoft.com/office/powerpoint/2010/main" val="217719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848A7-4E79-1184-C44F-E1DCE2BD3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EC8E615-ADAD-559B-BE74-B5B03586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449" y="396656"/>
            <a:ext cx="10515600" cy="4553716"/>
          </a:xfrm>
        </p:spPr>
        <p:txBody>
          <a:bodyPr>
            <a:no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quả bóng vui nhộn</a:t>
            </a:r>
          </a:p>
        </p:txBody>
      </p:sp>
      <p:pic>
        <p:nvPicPr>
          <p:cNvPr id="2" name="EmDiQuaNgaTuDuongPho-VA-4853596">
            <a:hlinkClick r:id="" action="ppaction://media"/>
            <a:extLst>
              <a:ext uri="{FF2B5EF4-FFF2-40B4-BE49-F238E27FC236}">
                <a16:creationId xmlns:a16="http://schemas.microsoft.com/office/drawing/2014/main" id="{5A7865CB-ACB9-105D-E435-6F54CDB9922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56" end="140924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975131"/>
            <a:ext cx="593834" cy="6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6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1562FD-27D4-9629-A52B-2A6E0D913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F56D25F-CF3C-85A1-CA47-B1B7E78B3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283" y="1529255"/>
            <a:ext cx="7977352" cy="1899745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1635380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114</Words>
  <Application>Microsoft Office PowerPoint</Application>
  <PresentationFormat>Widescreen</PresentationFormat>
  <Paragraphs>6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GIANG BIÊN  PHÁT TRIỂN NHẬN THỨC                          Đề tài: NBPB phía trên của bản thân  Lứa tuổi: 24- 36 tháng             Giáo viên: Bùi Thị Thu Hằng                                        Nguyễn Thị Thanh Nga     Năm học: 2024- 2025 </vt:lpstr>
      <vt:lpstr>Ổn định tổ chức: Cô và trẻ hát bài “ Em tập lái ô tô”</vt:lpstr>
      <vt:lpstr>NHẬN BIẾT PHÍA TRÊN CỦA BẢN THÂN</vt:lpstr>
      <vt:lpstr>Trò chơi:  Món quà kỳ diệu</vt:lpstr>
      <vt:lpstr>Trò chơi: Những quả bóng vui nhộn</vt:lpstr>
      <vt:lpstr>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8</cp:revision>
  <dcterms:created xsi:type="dcterms:W3CDTF">2025-04-24T10:10:50Z</dcterms:created>
  <dcterms:modified xsi:type="dcterms:W3CDTF">2025-04-28T09:37:20Z</dcterms:modified>
</cp:coreProperties>
</file>