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8552-F4A7-100C-66E3-8BF329A80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294208-44EA-E12A-C526-53618F226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9967E-6C5F-4612-5E47-B1729F8D8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B82A6-4652-F3AE-9F46-29C66979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A1CE4-5DDF-503E-4DD2-6AF4EED4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1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7EBBE-F59A-6FBA-8137-9147FAB3B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7C2212-E1C7-DE16-5DD7-DF2124562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63A14-3142-F616-AD94-56111DB7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48C47F-640C-08C3-CFF6-E93FC40BD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F950-8C4A-DF7A-4679-F23C2B82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67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9F6C57-17DB-CA27-2763-563679A8E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C2B1E-B23B-2CF2-484F-3E542231F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106B5-5E04-5F2D-4C2A-3ADB4615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7590ED-AE7F-032A-0DA8-CD02DD97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CC902-86CF-9712-A6B3-888FE8B9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5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53C-4681-101C-08E7-2A4890D1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8A2CC-E599-2A2D-EF2C-3E98DBAD6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2086D-A687-3959-6034-755AFC05D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87292-EFE0-FAFF-930A-C804206A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3F1C5-4F9A-D866-F20B-1A2BBE57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861B-6801-D096-A178-122D5E346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E0ED4-4FA5-59BD-3EB5-D2E144F68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B0F4E-5182-AC61-8E4D-5AA2D1F1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8529F-C2BB-8F3A-91DF-AA06D3D8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4D4C7-D221-A04C-F508-BE7DE542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2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C5158-96D8-7AEA-A2B3-E87CFC1D1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63ACB-4C4B-AF76-230A-AA059CCC7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EA592-5A09-ADEB-B89D-51732FFD3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C667BE-BC38-B63D-3606-0AFF1556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A3CD5-D0DA-0D2D-9784-69DDC6DD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A2F51-0402-08D7-CE07-C7083084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2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5777-E173-9708-240A-D6C3CC26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59872-1304-CB8D-74CE-C56591E2C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3B9664-92B1-4CC4-7257-39D5F04DD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39710-A2DA-DF22-36AE-8811F37F40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779BE-AC4F-ECA5-E008-F99107E5A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7B3116-147F-AB94-E942-5A66B06E0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75AA5-5733-41FE-61AB-82380959D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046FD-751B-F4C6-CBE1-62B63BAF6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1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B773D-2950-9C90-2134-AB5CA259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DE870-E376-6EE4-6CA3-267B0BAC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5FD975-D991-C9CA-31B8-F9D404A6D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E06AC-438A-F322-DB52-961E0630A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7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6A664D-C0D2-AB87-E9C0-222E00F8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C8C23-3836-FB9C-D98C-44FAE394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FE299-A4ED-CB72-3C6F-E058074C7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2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34368-34D6-D059-6C50-6E2AD295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3F31C-C9D0-B564-C8E2-5306FA270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54BE3-858D-8791-9195-96267B530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95CD6-9C45-D2E5-B50B-A7CFBFA4D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08C26-BA87-A5BA-53CA-D07EA712B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9E4BC-F3C8-4FAB-8495-3DDCC949F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92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BF94-6442-EF4D-48F2-B909DDF9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0DEEF7-22ED-C349-3519-80D352597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9F4BA-EB6F-4A96-E246-9A3ED6B53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63B25-D4C7-049D-26D6-FB7DA58F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2162-23AB-44E1-B796-E993AB87418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82FCE-708F-C32C-1D6A-CC3E4518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6FC12-1D53-A62A-66B0-AB030F61B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0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85265C-2107-0559-1B36-A4F3845E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9ECA4-2265-3C0C-61D1-AA3A912A8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A8F43-2541-C096-CB58-0109D8BA53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2162-23AB-44E1-B796-E993AB87418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C36D2-B244-5055-9254-96FAC13CFC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23853-DACE-7E0F-7A09-BC404979F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6561-6AE0-4223-BCCB-3466452E7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4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9609F6-FAA1-7CF4-1A6C-5CF568B29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C8A1FA0-7944-122C-9E01-6A87AA037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6290"/>
            <a:ext cx="10515600" cy="7788166"/>
          </a:xfrm>
        </p:spPr>
        <p:txBody>
          <a:bodyPr>
            <a:normAutofit/>
          </a:bodyPr>
          <a:lstStyle/>
          <a:p>
            <a:pPr algn="ctr"/>
            <a:r>
              <a:rPr lang="vi-VN" sz="2800"/>
              <a:t>PHÒNG GIÁO DỤC VÀ ĐÀO TẠO QUẬN LONG BIÊN</a:t>
            </a:r>
            <a:br>
              <a:rPr lang="vi-VN" sz="2800"/>
            </a:br>
            <a:r>
              <a:rPr lang="vi-VN" sz="2800"/>
              <a:t>TRƯỜNG MẦM NON GIANG BIÊN</a:t>
            </a:r>
            <a:br>
              <a:rPr lang="vi-VN" sz="2800"/>
            </a:br>
            <a:br>
              <a:rPr lang="vi-VN" sz="2800"/>
            </a:br>
            <a:br>
              <a:rPr lang="vi-VN" sz="2800"/>
            </a:br>
            <a:r>
              <a:rPr lang="vi-VN" sz="4000" b="1">
                <a:solidFill>
                  <a:srgbClr val="FF0000"/>
                </a:solidFill>
              </a:rPr>
              <a:t>HOẠT ĐỘNG ÂM NHẠC</a:t>
            </a:r>
            <a:br>
              <a:rPr lang="vi-VN" sz="2800"/>
            </a:br>
            <a:r>
              <a:rPr lang="vi-VN" sz="2800"/>
              <a:t> </a:t>
            </a:r>
            <a:br>
              <a:rPr lang="vi-VN" sz="2800"/>
            </a:br>
            <a:r>
              <a:rPr lang="vi-VN" sz="2800"/>
              <a:t>         </a:t>
            </a:r>
            <a:r>
              <a:rPr lang="vi-VN" sz="2800">
                <a:solidFill>
                  <a:srgbClr val="0070C0"/>
                </a:solidFill>
              </a:rPr>
              <a:t>Đề tài: Dạy hát “ Em tập lái ô tô”</a:t>
            </a:r>
            <a:br>
              <a:rPr lang="vi-VN" sz="2800">
                <a:solidFill>
                  <a:srgbClr val="0070C0"/>
                </a:solidFill>
              </a:rPr>
            </a:br>
            <a:r>
              <a:rPr lang="vi-VN" sz="2800">
                <a:solidFill>
                  <a:srgbClr val="0070C0"/>
                </a:solidFill>
              </a:rPr>
              <a:t>        TCAN: Tai ai tinh</a:t>
            </a:r>
            <a:br>
              <a:rPr lang="en-US" sz="2800">
                <a:solidFill>
                  <a:srgbClr val="0070C0"/>
                </a:solidFill>
              </a:rPr>
            </a:br>
            <a:r>
              <a:rPr lang="vi-VN" sz="2800">
                <a:solidFill>
                  <a:srgbClr val="0070C0"/>
                </a:solidFill>
              </a:rPr>
              <a:t>Lứa tuổi: Nhà trẻ</a:t>
            </a:r>
            <a:br>
              <a:rPr lang="vi-VN" sz="2800">
                <a:solidFill>
                  <a:srgbClr val="0070C0"/>
                </a:solidFill>
              </a:rPr>
            </a:br>
            <a:r>
              <a:rPr lang="vi-VN" sz="2800">
                <a:solidFill>
                  <a:srgbClr val="0070C0"/>
                </a:solidFill>
              </a:rPr>
              <a:t>   Giáo viên: Bùi Thị Thu Hằng</a:t>
            </a:r>
            <a:br>
              <a:rPr lang="vi-VN" sz="2800">
                <a:solidFill>
                  <a:srgbClr val="0070C0"/>
                </a:solidFill>
              </a:rPr>
            </a:br>
            <a:r>
              <a:rPr lang="vi-VN" sz="2800">
                <a:solidFill>
                  <a:srgbClr val="0070C0"/>
                </a:solidFill>
              </a:rPr>
              <a:t>                             Nguyễn Thị Thanh Nga</a:t>
            </a:r>
            <a:endParaRPr lang="en-US" sz="2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3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8F74B0-2411-3743-157D-3E1BD4035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3ACF3A8-99F8-8A89-06D7-5808B589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7461"/>
            <a:ext cx="10515600" cy="4729656"/>
          </a:xfrm>
        </p:spPr>
        <p:txBody>
          <a:bodyPr>
            <a:normAutofit/>
          </a:bodyPr>
          <a:lstStyle/>
          <a:p>
            <a:pPr algn="ctr"/>
            <a:r>
              <a:rPr lang="vi-VN" sz="5400">
                <a:solidFill>
                  <a:srgbClr val="C00000"/>
                </a:solidFill>
              </a:rPr>
              <a:t>Ổn định tổ chức:</a:t>
            </a:r>
            <a:br>
              <a:rPr lang="vi-VN" sz="5400">
                <a:solidFill>
                  <a:srgbClr val="C00000"/>
                </a:solidFill>
              </a:rPr>
            </a:br>
            <a:br>
              <a:rPr lang="vi-VN" sz="5400">
                <a:solidFill>
                  <a:srgbClr val="C00000"/>
                </a:solidFill>
              </a:rPr>
            </a:br>
            <a:r>
              <a:rPr lang="vi-VN" sz="3600">
                <a:solidFill>
                  <a:srgbClr val="0070C0"/>
                </a:solidFill>
              </a:rPr>
              <a:t>Cô và trẻ cùng chơi trò chơi</a:t>
            </a:r>
            <a:br>
              <a:rPr lang="vi-VN" sz="3600">
                <a:solidFill>
                  <a:srgbClr val="0070C0"/>
                </a:solidFill>
              </a:rPr>
            </a:br>
            <a:r>
              <a:rPr lang="vi-VN" sz="3600">
                <a:solidFill>
                  <a:srgbClr val="0070C0"/>
                </a:solidFill>
              </a:rPr>
              <a:t>“ Tắc xi</a:t>
            </a:r>
            <a:r>
              <a:rPr lang="vi-VN" sz="5400">
                <a:solidFill>
                  <a:srgbClr val="0070C0"/>
                </a:solidFill>
              </a:rPr>
              <a:t>”</a:t>
            </a:r>
            <a:endParaRPr lang="en-US" sz="54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90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0DB47C-99B3-7567-C872-4F966014E9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D1569E-C7E5-9F3A-EB67-998809343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4017689"/>
          </a:xfrm>
        </p:spPr>
        <p:txBody>
          <a:bodyPr>
            <a:normAutofit/>
          </a:bodyPr>
          <a:lstStyle/>
          <a:p>
            <a:pPr algn="ctr"/>
            <a:r>
              <a:rPr lang="vi-VN" sz="5400">
                <a:solidFill>
                  <a:srgbClr val="FF0000"/>
                </a:solidFill>
              </a:rPr>
              <a:t>Dạy hát: Em tập lái ô tô</a:t>
            </a:r>
            <a:br>
              <a:rPr lang="vi-VN" sz="5400">
                <a:solidFill>
                  <a:srgbClr val="FF0000"/>
                </a:solidFill>
              </a:rPr>
            </a:br>
            <a:r>
              <a:rPr lang="vi-VN" sz="5400">
                <a:solidFill>
                  <a:srgbClr val="FF0000"/>
                </a:solidFill>
              </a:rPr>
              <a:t>Nhạc sỹ: Nguyễn Văn Tý</a:t>
            </a:r>
            <a:endParaRPr lang="en-US" sz="5400">
              <a:solidFill>
                <a:srgbClr val="FF0000"/>
              </a:solidFill>
            </a:endParaRPr>
          </a:p>
        </p:txBody>
      </p:sp>
      <p:pic>
        <p:nvPicPr>
          <p:cNvPr id="2" name="19emtaplaioto-19emtaplaioto_31520247">
            <a:hlinkClick r:id="" action="ppaction://media"/>
            <a:extLst>
              <a:ext uri="{FF2B5EF4-FFF2-40B4-BE49-F238E27FC236}">
                <a16:creationId xmlns:a16="http://schemas.microsoft.com/office/drawing/2014/main" id="{84B8076D-15D2-0888-507B-BACCEF0089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4747936"/>
            <a:ext cx="609600" cy="9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9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53C414-8E46-C7E6-379E-FD13F850B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1FDCD5E-D4DF-9E95-8DF4-C044999CC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179"/>
            <a:ext cx="10515600" cy="1923393"/>
          </a:xfrm>
        </p:spPr>
        <p:txBody>
          <a:bodyPr>
            <a:normAutofit/>
          </a:bodyPr>
          <a:lstStyle/>
          <a:p>
            <a:pPr algn="ctr"/>
            <a:r>
              <a:rPr lang="vi-VN" sz="5400">
                <a:solidFill>
                  <a:srgbClr val="FF0000"/>
                </a:solidFill>
              </a:rPr>
              <a:t>Trò chơi: Tai ai tinh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8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21834D-AA89-C29E-C363-9834FB885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55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11D72C7-D0C7-51FE-638A-7B51AD80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50876" cy="2693385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643942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108</Words>
  <Application>Microsoft Office PowerPoint</Application>
  <PresentationFormat>Widescreen</PresentationFormat>
  <Paragraphs>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GIANG BIÊN   HOẠT ĐỘNG ÂM NHẠC            Đề tài: Dạy hát “ Em tập lái ô tô”         TCAN: Tai ai tinh Lứa tuổi: Nhà trẻ    Giáo viên: Bùi Thị Thu Hằng                              Nguyễn Thị Thanh Nga</vt:lpstr>
      <vt:lpstr>Ổn định tổ chức:  Cô và trẻ cùng chơi trò chơi “ Tắc xi”</vt:lpstr>
      <vt:lpstr>Dạy hát: Em tập lái ô tô Nhạc sỹ: Nguyễn Văn Tý</vt:lpstr>
      <vt:lpstr>Trò chơi: Tai ai tinh</vt:lpstr>
      <vt:lpstr>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6</cp:revision>
  <dcterms:created xsi:type="dcterms:W3CDTF">2025-04-09T10:09:11Z</dcterms:created>
  <dcterms:modified xsi:type="dcterms:W3CDTF">2025-04-10T09:19:28Z</dcterms:modified>
</cp:coreProperties>
</file>