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26CC-2554-3288-B0CD-14E19D0B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EA1F7-D7CF-BFDD-D743-EE999AFE0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9C7D-0617-207F-AD55-69ED7485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9FD30-E531-781C-4693-2948207B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5B5C-AC79-8EDF-2331-50ADD8B6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1846-EE7E-F858-D4CE-05BDB92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EA999-1F00-F22C-DCBE-70A3AF71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8954-E6E6-8076-F05A-9BC8AEB2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89A5-A979-EDFA-F141-DEF8E88C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CD35A-992E-D14C-1BFA-E3552400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6F354-3EF4-489A-C043-6C549917F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A4662-F875-F416-C920-D84B46C90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8C804-0A25-45E5-2B3A-0CC10AF4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94AB-95D7-D7A4-EC7C-CB91DF28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B02EC-2868-C2E4-B64E-724A272D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4679-0035-17E2-1D42-DAE4B454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F28A-EF98-FDE6-0C92-D09259A8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9D606-F3AA-888F-281E-9BABEE37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9E680-E4B7-595C-807A-36AF3783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3B55-00DF-7246-250B-A80303C9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C1BC-D742-2E82-6C86-48D782EA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4955-45EE-5133-2602-D6043BC3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E600-A814-F68C-94CA-712AFB04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7FA12-C4B7-067F-546B-5AA750CE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D532C-3709-4260-83AC-0121590C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49CE-6C32-31CF-BC46-61B79AAF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1247-F2AC-DDA4-C59E-E6A4D1CC4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BE708-F397-00F4-61A1-88AE2C41E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175AE-6A42-046A-3991-E93451D8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A51E7-80A2-4CA5-9AC8-1C94A095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B2CF2-954B-91CF-0E89-F91CB076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F0EB-033B-F721-5AF9-F97A3170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B50BD-B0E3-C2C1-8CC2-838A22F1C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E51F1-EB76-FDAF-ADA9-CE411208B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A9A47-8877-5504-C9C6-10D23844C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3012C-9ECE-D51B-E782-A137E6AE3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5EE67-DBF0-2396-60E3-D8C27071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58368-7504-DFC3-EBAF-FAFF9B16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5D6F0-0315-A296-D267-ED5AA2A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8BE-532C-8065-92BC-FB7354E1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F3096-A382-8403-9281-590858E3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AFA5A-A6D5-03C9-D75E-F77FB176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DA801-496C-1267-0196-970BE348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E93B5-63B8-4B59-9EAB-381E85A2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F50B-5DA2-19FA-3344-9B7292CB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1473-D56B-4148-EC76-53189365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E5B9-47E8-F866-DE6F-3DB6EAE0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26875-D2A7-584F-9AC4-9194D14F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A8F41-583C-D537-EBAA-A933607DF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F7E85-E986-4EE0-0CAB-662149EF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39B6A-BC68-0982-C280-A99E8FF5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6010-2617-D472-DEE0-C2F169F2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540-8642-A70E-0BEB-2C883876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C6089-A5CA-5FC0-33C2-B943EC9E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2638-CC66-5882-321D-D96293765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D8148-DF27-A35E-DD06-52D3B350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2FDB4-BB9A-5984-4AE3-6BEA7CF1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385F8-6B2D-67F1-A2EF-A8E1AAF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E8190-34AF-D4AC-0F9A-0C06247B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FB4BC-2BE7-8198-5427-230637D7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AFF9-CF56-E67B-ADCF-91DCFC6B3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8073-17E1-4192-B948-C48CED2543A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B0EB-31C2-08F5-F03B-E0EC2A3D5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0EFE-BEB2-1514-AB03-566DABE1D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4FBD-F8EC-4C4B-AECE-2C18F1E6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71337-B8F9-E9E8-75D7-803A9E02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E85B82-9D05-184D-6A05-8B835C53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096297" cy="6858000"/>
          </a:xfrm>
        </p:spPr>
        <p:txBody>
          <a:bodyPr>
            <a:normAutofit/>
          </a:bodyPr>
          <a:lstStyle/>
          <a:p>
            <a:pPr algn="ctr"/>
            <a:r>
              <a:rPr lang="vi-VN" sz="3600"/>
              <a:t>PHÒNG GIÁO DỤC ĐÀO TẠO QUẬN LONG BIÊN</a:t>
            </a:r>
            <a:br>
              <a:rPr lang="vi-VN" sz="3600"/>
            </a:br>
            <a:r>
              <a:rPr lang="vi-VN" sz="3600"/>
              <a:t>TRƯỜNG MẦM NON GIANG BIÊN</a:t>
            </a:r>
            <a:br>
              <a:rPr lang="vi-VN" sz="3600"/>
            </a:br>
            <a:br>
              <a:rPr lang="vi-VN" sz="3600"/>
            </a:br>
            <a:r>
              <a:rPr lang="vi-VN">
                <a:solidFill>
                  <a:srgbClr val="FF0000"/>
                </a:solidFill>
              </a:rPr>
              <a:t>Lĩnh vực phát triển ngôn ngữ</a:t>
            </a:r>
            <a:br>
              <a:rPr lang="vi-VN">
                <a:solidFill>
                  <a:srgbClr val="002060"/>
                </a:solidFill>
              </a:rPr>
            </a:br>
            <a:br>
              <a:rPr lang="vi-VN">
                <a:solidFill>
                  <a:srgbClr val="002060"/>
                </a:solidFill>
              </a:rPr>
            </a:br>
            <a:r>
              <a:rPr lang="vi-VN">
                <a:solidFill>
                  <a:srgbClr val="002060"/>
                </a:solidFill>
              </a:rPr>
              <a:t>Đề tài: Thơ “ Xe đạp”</a:t>
            </a:r>
            <a:br>
              <a:rPr lang="vi-VN">
                <a:solidFill>
                  <a:srgbClr val="002060"/>
                </a:solidFill>
              </a:rPr>
            </a:br>
            <a:r>
              <a:rPr lang="vi-VN">
                <a:solidFill>
                  <a:srgbClr val="002060"/>
                </a:solidFill>
              </a:rPr>
              <a:t>Lứa tuổi: 24- 36 tháng</a:t>
            </a:r>
            <a:br>
              <a:rPr lang="vi-VN">
                <a:solidFill>
                  <a:srgbClr val="002060"/>
                </a:solidFill>
              </a:rPr>
            </a:br>
            <a:r>
              <a:rPr lang="vi-VN">
                <a:solidFill>
                  <a:srgbClr val="002060"/>
                </a:solidFill>
              </a:rPr>
              <a:t>           Giáo viên: Bùi Thị Thu Hằng</a:t>
            </a:r>
            <a:br>
              <a:rPr lang="vi-VN">
                <a:solidFill>
                  <a:srgbClr val="002060"/>
                </a:solidFill>
              </a:rPr>
            </a:br>
            <a:r>
              <a:rPr lang="vi-VN">
                <a:solidFill>
                  <a:srgbClr val="002060"/>
                </a:solidFill>
              </a:rPr>
              <a:t>                                     Nguyễn Thị Thanh Nga</a:t>
            </a:r>
            <a:br>
              <a:rPr lang="vi-VN">
                <a:solidFill>
                  <a:srgbClr val="002060"/>
                </a:solidFill>
              </a:rPr>
            </a:b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4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616BC-371D-5C58-A744-D8A8E929C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2C93DA-0FEC-D449-8399-AAC9325D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1407" y="365125"/>
            <a:ext cx="13545207" cy="3481661"/>
          </a:xfrm>
        </p:spPr>
        <p:txBody>
          <a:bodyPr/>
          <a:lstStyle/>
          <a:p>
            <a:pPr algn="ctr"/>
            <a:r>
              <a:rPr lang="vi-VN" sz="4800">
                <a:solidFill>
                  <a:srgbClr val="FF0000"/>
                </a:solidFill>
              </a:rPr>
              <a:t>Ổn định tổ chức:</a:t>
            </a:r>
            <a:br>
              <a:rPr lang="vi-VN" sz="4800">
                <a:solidFill>
                  <a:srgbClr val="FF0000"/>
                </a:solidFill>
              </a:rPr>
            </a:br>
            <a:r>
              <a:rPr lang="vi-VN" sz="4000">
                <a:solidFill>
                  <a:srgbClr val="0070C0"/>
                </a:solidFill>
              </a:rPr>
              <a:t>Cô và trẻ hát bài</a:t>
            </a:r>
            <a:br>
              <a:rPr lang="vi-VN" sz="4000">
                <a:solidFill>
                  <a:srgbClr val="0070C0"/>
                </a:solidFill>
              </a:rPr>
            </a:br>
            <a:r>
              <a:rPr lang="vi-VN" sz="4000">
                <a:solidFill>
                  <a:srgbClr val="0070C0"/>
                </a:solidFill>
              </a:rPr>
              <a:t>“ Bác đưa thư vui tính</a:t>
            </a:r>
            <a:br>
              <a:rPr lang="vi-VN" sz="4000">
                <a:solidFill>
                  <a:srgbClr val="0070C0"/>
                </a:solidFill>
              </a:rPr>
            </a:br>
            <a:endParaRPr lang="en-US" sz="4000">
              <a:solidFill>
                <a:srgbClr val="0070C0"/>
              </a:solidFill>
            </a:endParaRPr>
          </a:p>
        </p:txBody>
      </p:sp>
      <p:pic>
        <p:nvPicPr>
          <p:cNvPr id="2" name="Bac-Dua-Thu-Vui-Tinh-Thien-Tung">
            <a:hlinkClick r:id="" action="ppaction://media"/>
            <a:extLst>
              <a:ext uri="{FF2B5EF4-FFF2-40B4-BE49-F238E27FC236}">
                <a16:creationId xmlns:a16="http://schemas.microsoft.com/office/drawing/2014/main" id="{4CBCA75D-0055-DB83-1AF1-D81FBC8CD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468" y="5218385"/>
            <a:ext cx="930165" cy="7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5BFB6-1AB9-B6ED-A62F-0DE62AF0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BC4D9B-FC5A-FC25-7DDE-CC821FD3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6972"/>
          </a:xfrm>
        </p:spPr>
        <p:txBody>
          <a:bodyPr/>
          <a:lstStyle/>
          <a:p>
            <a:pPr algn="ctr"/>
            <a:r>
              <a:rPr lang="vi-VN" sz="4800">
                <a:solidFill>
                  <a:srgbClr val="FF0000"/>
                </a:solidFill>
              </a:rPr>
              <a:t>Thơ: Xe đạp</a:t>
            </a:r>
            <a:br>
              <a:rPr lang="vi-VN"/>
            </a:br>
            <a:r>
              <a:rPr lang="vi-VN">
                <a:solidFill>
                  <a:srgbClr val="0070C0"/>
                </a:solidFill>
              </a:rPr>
              <a:t>Tác giả: Phương Nam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DE5BB-C545-334E-CAE6-F0062A27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437484-B020-6421-186A-41BA4110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9917"/>
            <a:ext cx="11353800" cy="1608083"/>
          </a:xfrm>
        </p:spPr>
        <p:txBody>
          <a:bodyPr/>
          <a:lstStyle/>
          <a:p>
            <a:r>
              <a:rPr lang="vi-VN"/>
              <a:t>Xe đạp thân thi</a:t>
            </a:r>
            <a:r>
              <a:rPr lang="en-US"/>
              <a:t>ết</a:t>
            </a:r>
            <a:br>
              <a:rPr lang="vi-VN"/>
            </a:br>
            <a:r>
              <a:rPr lang="vi-VN"/>
              <a:t>Qua khe, qua suối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9A106-E85E-6E10-1F3A-FA3D2934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766228-0FF1-A532-08CA-1149FAD2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152"/>
            <a:ext cx="11353800" cy="1623848"/>
          </a:xfrm>
        </p:spPr>
        <p:txBody>
          <a:bodyPr/>
          <a:lstStyle/>
          <a:p>
            <a:r>
              <a:rPr lang="vi-VN"/>
              <a:t>Xe đạp trở người</a:t>
            </a:r>
            <a:br>
              <a:rPr lang="vi-VN"/>
            </a:br>
            <a:r>
              <a:rPr lang="vi-VN"/>
              <a:t>Dù xa, dù vội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BEEAE-B35D-EE2E-8D81-D8144430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7FD91A-AE80-E0E5-7ED4-0755B65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9917"/>
            <a:ext cx="11353800" cy="1608083"/>
          </a:xfrm>
        </p:spPr>
        <p:txBody>
          <a:bodyPr/>
          <a:lstStyle/>
          <a:p>
            <a:r>
              <a:rPr lang="vi-VN"/>
              <a:t>Chở hàng, chở củi</a:t>
            </a:r>
            <a:br>
              <a:rPr lang="vi-VN"/>
            </a:br>
            <a:r>
              <a:rPr lang="vi-VN"/>
              <a:t>Có xe, có xe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0CC97-D536-7726-CAB7-FE23F63C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8C061A-432B-D652-766B-3FB24541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723"/>
            <a:ext cx="10515600" cy="2159877"/>
          </a:xfrm>
        </p:spPr>
        <p:txBody>
          <a:bodyPr>
            <a:norm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</a:rPr>
              <a:t>Trẻ đọc thơ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80659-89C7-6426-B5DA-53253DC86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C89902-4784-0C05-4627-6826E747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121</Words>
  <Application>Microsoft Office PowerPoint</Application>
  <PresentationFormat>Widescreen</PresentationFormat>
  <Paragraphs>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PHÒNG GIÁO DỤC ĐÀO TẠO QUẬN LONG BIÊN TRƯỜNG MẦM NON GIANG BIÊN  Lĩnh vực phát triển ngôn ngữ  Đề tài: Thơ “ Xe đạp” Lứa tuổi: 24- 36 tháng            Giáo viên: Bùi Thị Thu Hằng                                      Nguyễn Thị Thanh Nga </vt:lpstr>
      <vt:lpstr>Ổn định tổ chức: Cô và trẻ hát bài “ Bác đưa thư vui tính </vt:lpstr>
      <vt:lpstr>Thơ: Xe đạp Tác giả: Phương Nam</vt:lpstr>
      <vt:lpstr>Xe đạp thân thiết Qua khe, qua suối</vt:lpstr>
      <vt:lpstr>Xe đạp trở người Dù xa, dù vội</vt:lpstr>
      <vt:lpstr>Chở hàng, chở củi Có xe, có xe</vt:lpstr>
      <vt:lpstr>Trẻ đọc thơ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8</cp:revision>
  <dcterms:created xsi:type="dcterms:W3CDTF">2025-03-31T10:07:40Z</dcterms:created>
  <dcterms:modified xsi:type="dcterms:W3CDTF">2025-04-01T04:21:10Z</dcterms:modified>
</cp:coreProperties>
</file>