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9" r:id="rId3"/>
    <p:sldId id="266" r:id="rId4"/>
    <p:sldId id="268" r:id="rId5"/>
    <p:sldId id="269" r:id="rId6"/>
    <p:sldId id="272" r:id="rId7"/>
    <p:sldId id="270" r:id="rId8"/>
    <p:sldId id="273" r:id="rId9"/>
    <p:sldId id="27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35" autoAdjust="0"/>
  </p:normalViewPr>
  <p:slideViewPr>
    <p:cSldViewPr>
      <p:cViewPr varScale="1">
        <p:scale>
          <a:sx n="73" d="100"/>
          <a:sy n="73" d="100"/>
        </p:scale>
        <p:origin x="4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3T13:14:29.472" idx="1">
    <p:pos x="4297" y="329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662AD-EAD2-4451-B00E-7B323279E9E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9A0C-4EF9-4553-8057-95B63D22C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8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F9A0C-4EF9-4553-8057-95B63D22CD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3EF6-DBB7-44C5-A2B8-D18F0674B0EB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4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1E9D-C30D-4C4B-BC70-83EF6DFCF67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41E7-D4DB-4BCE-A094-9E089DEF7DA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60A1-8103-4167-B0E7-F2A1E99FC40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014F-4D87-4516-ADC5-CBA3C1EEE11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7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8D57-D1AD-44AE-938E-95CF4275EB6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43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C4DE-56CD-4D68-8552-B6E1E729A7C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4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C1A7-6C4D-46D1-8C17-A7E9A6352AF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C83D-0A24-444B-BC59-0A73F89478A6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44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B8F8-E89B-4784-ADBF-30B0AA13987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3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BEC3-4EF0-487F-AE4D-D45C98BBA702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6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E516-AF76-4046-9380-4475FA1A0445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69AB-2F7F-4583-B4C0-94B7413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78897-A77B-42A2-9417-4E1E48950EE9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ll user XP3- 2015\Desktop\HINH NEN\2257d2cdca1e9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3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9171" y="1873984"/>
            <a:ext cx="66704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NHẬN BIẾT PHÂN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422154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Đề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tài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: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Nhận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biết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phân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biệt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to -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nhỏ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Lứa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tuổi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: 24 - 36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tháng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  <a:p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no Pro Smbd" pitchFamily="18" charset="0"/>
              </a:rPr>
              <a:t>viên</a:t>
            </a:r>
            <a:r>
              <a:rPr lang="en-US" sz="3200" dirty="0">
                <a:solidFill>
                  <a:srgbClr val="C00000"/>
                </a:solidFill>
                <a:latin typeface="Arno Pro Smbd" pitchFamily="18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no Pro Smbd" pitchFamily="18" charset="0"/>
              </a:rPr>
              <a:t>:  Bùi Thị Thu Hằng</a:t>
            </a:r>
          </a:p>
          <a:p>
            <a:r>
              <a:rPr lang="en-US" sz="3200">
                <a:solidFill>
                  <a:srgbClr val="C00000"/>
                </a:solidFill>
                <a:latin typeface="Arno Pro Smbd" pitchFamily="18" charset="0"/>
              </a:rPr>
              <a:t>                          Nguyễn Thị Thanh Nga</a:t>
            </a:r>
            <a:endParaRPr lang="en-US" sz="3200" dirty="0">
              <a:solidFill>
                <a:srgbClr val="C00000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B44FE-B374-B1AA-329A-75566BEF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0ED952-9F2A-F97F-5FBC-4876C208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4674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EB53A-855C-E97F-0617-298A50C0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AD35D4-A536-E511-2B36-B78C0564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biết: Quả to- quả nhỏ</a:t>
            </a:r>
          </a:p>
        </p:txBody>
      </p:sp>
    </p:spTree>
    <p:extLst>
      <p:ext uri="{BB962C8B-B14F-4D97-AF65-F5344CB8AC3E}">
        <p14:creationId xmlns:p14="http://schemas.microsoft.com/office/powerpoint/2010/main" val="51918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304FFD-5D3C-432D-6134-467DC862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Quả dâu tây               Quả cam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9270AC-DD9F-7F40-D109-1BA78A06EA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971800"/>
            <a:ext cx="2819400" cy="32004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4A678B-437B-C684-EADA-C27AF0063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62400" y="1417638"/>
            <a:ext cx="472440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A98E5A-E252-CA12-2A43-432D606B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Quả cam          Quả bưởi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964B17-5160-7EA9-013C-1D488D4395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971800"/>
            <a:ext cx="2590800" cy="282194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A7C03C1-4243-09B5-5EAE-3FCF15850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838200"/>
            <a:ext cx="5257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DA656-7673-BF2E-03F8-B380A2F87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89E8899-3DF5-E402-6030-46513056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Lấy quả to, lấy quả nhỏ</a:t>
            </a:r>
          </a:p>
        </p:txBody>
      </p:sp>
    </p:spTree>
    <p:extLst>
      <p:ext uri="{BB962C8B-B14F-4D97-AF65-F5344CB8AC3E}">
        <p14:creationId xmlns:p14="http://schemas.microsoft.com/office/powerpoint/2010/main" val="14773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F4885-97E7-D15E-0D84-0EED01AA3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527EAC-0E81-E378-C8CE-C926D29B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 xem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31520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446284-514A-4677-E8A5-F348B7C06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04174C-69B7-A487-9AC1-D5BB009A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 Quả”</a:t>
            </a:r>
          </a:p>
        </p:txBody>
      </p:sp>
    </p:spTree>
    <p:extLst>
      <p:ext uri="{BB962C8B-B14F-4D97-AF65-F5344CB8AC3E}">
        <p14:creationId xmlns:p14="http://schemas.microsoft.com/office/powerpoint/2010/main" val="425384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" y="124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4294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4831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3" name="DanGaCon-VA_7r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118</Words>
  <Application>Microsoft Office PowerPoint</Application>
  <PresentationFormat>On-screen Show (4:3)</PresentationFormat>
  <Paragraphs>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Arno Pro Smbd</vt:lpstr>
      <vt:lpstr>Calibri</vt:lpstr>
      <vt:lpstr>Times New Roman</vt:lpstr>
      <vt:lpstr>Office Theme</vt:lpstr>
      <vt:lpstr>Default Design</vt:lpstr>
      <vt:lpstr>PowerPoint Presentation</vt:lpstr>
      <vt:lpstr>Ổn định tổ chức</vt:lpstr>
      <vt:lpstr>Nhận biết: Quả to- quả nhỏ</vt:lpstr>
      <vt:lpstr>Quả dâu tây               Quả cam</vt:lpstr>
      <vt:lpstr>Quả cam          Quả bưởi</vt:lpstr>
      <vt:lpstr>Trò chơi: Lấy quả to, lấy quả nhỏ</vt:lpstr>
      <vt:lpstr>Trò chơi: Thi xem đội nào nhanh</vt:lpstr>
      <vt:lpstr>Kết thúc:  Cô và trẻ hát bài “ Quả”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2020-10-22T02:57:07Z</dcterms:created>
  <dcterms:modified xsi:type="dcterms:W3CDTF">2025-03-14T10:39:31Z</dcterms:modified>
</cp:coreProperties>
</file>