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1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9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4E9C-4F46-4CCC-BB6F-D42E2DEBB7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62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A746-B4BD-4C7C-AA01-B4445298CB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61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601A-B8E7-4456-A581-48D888D0ADE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6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FCBD-96A8-44C3-B837-A5B4D5F12C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91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CCA7-B80D-4579-BFF8-915A0994932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4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A880-5824-4F55-BA9D-507EB9FADB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21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E40C-9510-4BF0-A848-7B77BF464B7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6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DC3D-E95C-498F-922F-C88253DE5FA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605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C48F-4B67-4D37-835C-C10F8C746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0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CD2D-0B42-467E-B4B2-4C16778D77F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47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7DAB-B15A-4967-86A6-D5D9378278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51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0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6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CA13-DBF1-4623-8B6F-447985C3D5A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F23E-F10D-412D-B1E9-6EA113212FD5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I:\GIAO%20AN%20HUONG\nhac%20tao%20hinh%20CD%20Dong%20vat%20.wma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347913" y="2895600"/>
            <a:ext cx="50434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TCÂN: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24 –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36 tháng</a:t>
            </a:r>
          </a:p>
          <a:p>
            <a:pPr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Bùi Thị Thu Hằng</a:t>
            </a:r>
          </a:p>
          <a:p>
            <a:pPr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Nguyễn Thị Thanh Nga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vực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301934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03400" y="3716338"/>
            <a:ext cx="6121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.pxhere.com/images/62/02/1022b0b5a83f6a41c7399f90baf8-1451789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93" y="0"/>
            <a:ext cx="9178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F0414-0DF5-9D4B-EDE8-BCB9A127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38175" y="2622550"/>
            <a:ext cx="766127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Hổ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Nhạc: Thu Hiền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nhac tao hinh CD Dong vat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2147483647 w 21600"/>
              <a:gd name="T1" fmla="*/ 22539338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9338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5795963" y="1762125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2147483647 w 21600"/>
              <a:gd name="T1" fmla="*/ 225360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60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7783513" y="3554413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Music"/>
          <p:cNvSpPr>
            <a:spLocks noEditPoints="1" noChangeArrowheads="1"/>
          </p:cNvSpPr>
          <p:nvPr/>
        </p:nvSpPr>
        <p:spPr bwMode="auto">
          <a:xfrm>
            <a:off x="2124075" y="4651375"/>
            <a:ext cx="503238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379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55650" y="2773363"/>
            <a:ext cx="741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2650501760"/>
      </p:ext>
    </p:extLst>
  </p:cSld>
  <p:clrMapOvr>
    <a:masterClrMapping/>
  </p:clrMapOvr>
  <p:transition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8093B-3CCD-6CB2-C44E-729916593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53BDC07-164F-8452-67DE-C1E281B7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905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 Gieo hạt’</a:t>
            </a:r>
          </a:p>
        </p:txBody>
      </p:sp>
    </p:spTree>
    <p:extLst>
      <p:ext uri="{BB962C8B-B14F-4D97-AF65-F5344CB8AC3E}">
        <p14:creationId xmlns:p14="http://schemas.microsoft.com/office/powerpoint/2010/main" val="31672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108</Words>
  <Application>Microsoft Office PowerPoint</Application>
  <PresentationFormat>On-screen Show (4:3)</PresentationFormat>
  <Paragraphs>14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Kết thúc: Cô và trẻ chơi trò chơi: “ Gieo hạt’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2021-03-18T02:07:14Z</dcterms:created>
  <dcterms:modified xsi:type="dcterms:W3CDTF">2025-03-13T04:44:26Z</dcterms:modified>
</cp:coreProperties>
</file>