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2456-B58A-49CA-AAB7-DF2E8A300A79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0" y="-24"/>
            <a:ext cx="9264342" cy="6858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476672"/>
            <a:ext cx="8001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TRƯỜNG MẦM NON GIANG BIÊN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037" y="1857364"/>
            <a:ext cx="3204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928934"/>
            <a:ext cx="79485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Nhận thức</a:t>
            </a:r>
            <a:endParaRPr lang="vi-VN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3786190"/>
            <a:ext cx="8215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NBTN </a:t>
            </a:r>
            <a:r>
              <a:rPr lang="vi-VN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 Củ su hào- củ cà rốt”</a:t>
            </a:r>
            <a:endParaRPr lang="vi-VN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tuổi: Nhà trẻ 24- 36 tháng</a:t>
            </a:r>
          </a:p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viên: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Hằng</a:t>
            </a:r>
            <a:endParaRPr lang="vi-VN" sz="3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Nguyễn </a:t>
            </a:r>
            <a:r>
              <a:rPr lang="vi-VN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ị Thanh Nga</a:t>
            </a:r>
            <a:endParaRPr lang="vi-VN" sz="3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2B759-20D7-1F4A-4C3B-09555B2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FF9FF-E5EA-6EAD-6155-C46E0D4B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692" y="2214554"/>
            <a:ext cx="703269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Thi xem đội nào nhanh</a:t>
            </a:r>
            <a:endParaRPr lang="vi-VN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qua gi My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B86D2-B9F4-67E1-D770-6CE21C12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D79C02-E4A5-E73A-C1CD-D2B6538C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6120680" cy="194421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 Rau củ ngon tuyệt”</a:t>
            </a:r>
          </a:p>
        </p:txBody>
      </p:sp>
    </p:spTree>
    <p:extLst>
      <p:ext uri="{BB962C8B-B14F-4D97-AF65-F5344CB8AC3E}">
        <p14:creationId xmlns:p14="http://schemas.microsoft.com/office/powerpoint/2010/main" val="121019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ên power point đẹp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05273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94296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 hào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 su hào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thân, màu xanh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r>
              <a:rPr lang="fr-FR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4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9269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633">
            <a:off x="4142481" y="156898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 su hào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 su hào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rốt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4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92872" cy="6858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68" y="1879105"/>
            <a:ext cx="63579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hát bài:</a:t>
            </a:r>
            <a:r>
              <a:rPr lang="vi-VN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vi-VN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“Bà còng đi chợ”</a:t>
            </a:r>
            <a:endParaRPr lang="vi-VN" sz="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9697" y="2428868"/>
            <a:ext cx="64283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</a:t>
            </a:r>
            <a:r>
              <a:rPr lang="vi-VN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sát củ su hào</a:t>
            </a:r>
            <a:endParaRPr lang="vi-VN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9E011-B142-6EBF-EF66-5EB1CA7E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5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5501" y="2428868"/>
            <a:ext cx="6211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</a:t>
            </a:r>
            <a:r>
              <a:rPr lang="vi-VN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sát củ cà rốt</a:t>
            </a:r>
            <a:endParaRPr lang="vi-VN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48ED30-F12A-73D0-708E-AE3131F3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332" y="2357430"/>
            <a:ext cx="82878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So </a:t>
            </a:r>
            <a:r>
              <a:rPr lang="vi-VN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sánh củ su hào, cà rốt</a:t>
            </a:r>
            <a:endParaRPr lang="vi-VN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9&quot;&gt;&lt;/object&gt;&lt;object type=&quot;2&quot; unique_id=&quot;10030&quot;&gt;&lt;object type=&quot;3&quot; unique_id=&quot;10031&quot;&gt;&lt;property id=&quot;20148&quot; value=&quot;5&quot;/&gt;&lt;property id=&quot;20300&quot; value=&quot;Slide 1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object type=&quot;3&quot; unique_id=&quot;10035&quot;&gt;&lt;property id=&quot;20148&quot; value=&quot;5&quot;/&gt;&lt;property id=&quot;20300&quot; value=&quot;Slide 5&quot;/&gt;&lt;property id=&quot;20307&quot; value=&quot;260&quot;/&gt;&lt;/object&gt;&lt;object type=&quot;3&quot; unique_id=&quot;10036&quot;&gt;&lt;property id=&quot;20148&quot; value=&quot;5&quot;/&gt;&lt;property id=&quot;20300&quot; value=&quot;Slide 6&quot;/&gt;&lt;property id=&quot;20307&quot; value=&quot;261&quot;/&gt;&lt;/object&gt;&lt;object type=&quot;3&quot; unique_id=&quot;10037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274</Words>
  <Application>Microsoft Office PowerPoint</Application>
  <PresentationFormat>On-screen Show (4:3)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thúc:  Cô và trẻ hát bài “ Rau củ ngon tuyệt”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Admin</cp:lastModifiedBy>
  <cp:revision>18</cp:revision>
  <dcterms:created xsi:type="dcterms:W3CDTF">2019-04-09T13:23:00Z</dcterms:created>
  <dcterms:modified xsi:type="dcterms:W3CDTF">2025-03-12T06:00:09Z</dcterms:modified>
</cp:coreProperties>
</file>