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8" r:id="rId3"/>
    <p:sldId id="262" r:id="rId4"/>
    <p:sldId id="259" r:id="rId5"/>
    <p:sldId id="261" r:id="rId6"/>
    <p:sldId id="260" r:id="rId7"/>
    <p:sldId id="263" r:id="rId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Arno Pro Smbd" panose="02020702050506020403" pitchFamily="18" charset="0"/>
      <p:bold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FF00FF"/>
    <a:srgbClr val="FF0000"/>
    <a:srgbClr val="3106E8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6DF6-27D3-4EC5-834A-2F69525F7FF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ll user XP3- 2015\Desktop\HINH NEN\2257d2cdca1e9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684042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 TRIỂN VẬN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399" y="3155216"/>
            <a:ext cx="7315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tài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: </a:t>
            </a:r>
            <a:r>
              <a:rPr lang="vi-VN" sz="3200">
                <a:solidFill>
                  <a:srgbClr val="7030A0"/>
                </a:solidFill>
                <a:latin typeface="Arno Pro Smbd" pitchFamily="18" charset="0"/>
              </a:rPr>
              <a:t>Tung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 bóng qua dây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TCVĐ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: Quả bóng tròn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Lứa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tuổi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: 24 – 36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tháng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viên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Bùi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no Pro Smbd" pitchFamily="18" charset="0"/>
              </a:rPr>
              <a:t>Thị</a:t>
            </a:r>
            <a:r>
              <a:rPr lang="en-US" sz="3200" dirty="0">
                <a:solidFill>
                  <a:srgbClr val="7030A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Arno Pro Smbd" pitchFamily="18" charset="0"/>
              </a:rPr>
              <a:t>Thu Hằng</a:t>
            </a:r>
            <a:endParaRPr lang="vi-VN" sz="3200">
              <a:solidFill>
                <a:srgbClr val="7030A0"/>
              </a:solidFill>
              <a:latin typeface="Arno Pro Smbd" pitchFamily="18" charset="0"/>
            </a:endParaRPr>
          </a:p>
          <a:p>
            <a:r>
              <a:rPr lang="vi-VN" sz="3200">
                <a:solidFill>
                  <a:srgbClr val="7030A0"/>
                </a:solidFill>
                <a:latin typeface="Arno Pro Smbd" pitchFamily="18" charset="0"/>
              </a:rPr>
              <a:t>                        Nguyễn Thị Thanh Nga</a:t>
            </a:r>
            <a:endParaRPr lang="en-US" sz="3200" dirty="0">
              <a:solidFill>
                <a:srgbClr val="7030A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1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 XP3- 2015\Desktop\HINH NEN\ngo-nghinh-85aded914a8fde_11d4dae7e9f6825c25f30768766a83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54960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D0303"/>
                </a:solidFill>
                <a:latin typeface="Arno Pro Smbd" pitchFamily="18" charset="0"/>
              </a:rPr>
              <a:t>I.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8904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HINH NEN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" y="24772"/>
            <a:ext cx="9144000" cy="6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5218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Rounded MT Bold" pitchFamily="34" charset="0"/>
              </a:rPr>
              <a:t>BT PHÁT TRIỂN CHUNG</a:t>
            </a:r>
          </a:p>
        </p:txBody>
      </p:sp>
    </p:spTree>
    <p:extLst>
      <p:ext uri="{BB962C8B-B14F-4D97-AF65-F5344CB8AC3E}">
        <p14:creationId xmlns:p14="http://schemas.microsoft.com/office/powerpoint/2010/main" val="332325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2819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Arial Rounded MT Bold" pitchFamily="34" charset="0"/>
              </a:rPr>
              <a:t>VẬN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44"/>
            <a:ext cx="9144001" cy="68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237363"/>
            <a:ext cx="670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Quả bóng tròn</a:t>
            </a:r>
            <a:endParaRPr lang="en-US" sz="5400" b="1" dirty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6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 XP3- 2015\Desktop\HINH NEN\975837adfa08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579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3106E8"/>
                </a:solidFill>
                <a:latin typeface="Arno Pro Smbd" pitchFamily="18" charset="0"/>
              </a:rPr>
              <a:t>III. HỒI TĨNH</a:t>
            </a:r>
          </a:p>
        </p:txBody>
      </p:sp>
    </p:spTree>
    <p:extLst>
      <p:ext uri="{BB962C8B-B14F-4D97-AF65-F5344CB8AC3E}">
        <p14:creationId xmlns:p14="http://schemas.microsoft.com/office/powerpoint/2010/main" val="390751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42947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.</a:t>
            </a:r>
          </a:p>
        </p:txBody>
      </p:sp>
    </p:spTree>
    <p:extLst>
      <p:ext uri="{BB962C8B-B14F-4D97-AF65-F5344CB8AC3E}">
        <p14:creationId xmlns:p14="http://schemas.microsoft.com/office/powerpoint/2010/main" val="781991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8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87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Arno Pro Smbd</vt:lpstr>
      <vt:lpstr>Arial Rounded MT Bold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28</cp:revision>
  <dcterms:created xsi:type="dcterms:W3CDTF">2018-10-31T09:43:06Z</dcterms:created>
  <dcterms:modified xsi:type="dcterms:W3CDTF">2025-03-11T06:07:09Z</dcterms:modified>
</cp:coreProperties>
</file>