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97" r:id="rId3"/>
    <p:sldId id="298" r:id="rId4"/>
    <p:sldId id="299" r:id="rId5"/>
    <p:sldId id="300" r:id="rId6"/>
    <p:sldId id="301" r:id="rId7"/>
    <p:sldId id="267" r:id="rId8"/>
    <p:sldId id="256" r:id="rId9"/>
    <p:sldId id="257" r:id="rId10"/>
    <p:sldId id="258" r:id="rId11"/>
    <p:sldId id="295" r:id="rId12"/>
    <p:sldId id="259" r:id="rId13"/>
    <p:sldId id="260" r:id="rId14"/>
    <p:sldId id="261" r:id="rId15"/>
    <p:sldId id="284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4660"/>
  </p:normalViewPr>
  <p:slideViewPr>
    <p:cSldViewPr>
      <p:cViewPr varScale="1">
        <p:scale>
          <a:sx n="80" d="100"/>
          <a:sy n="80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A81966-7520-4B94-A7E4-EB59274A49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ADBF65-BEB5-413D-88C1-B606A17914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9546141-8B15-4998-A735-C6E9D2ED6B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6541CFF-1F12-4315-BD8F-F59E6D4D38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D8F0314-02B3-4712-B5D0-EB9BA6D3C1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C09868C-100B-4A86-99E3-6E4C74635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F2C0CD-FDA3-4F01-ABF2-7B3B1518AD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BCC2FF0-BB4F-4456-BEF6-AE3D7196B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3D9CD-C9F3-4F5C-9121-3D3B55D1BFF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E7F4C89-954C-4205-BB82-346F3F187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7209B37-8C52-4DD2-BE9A-D90FA131B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5374646-247C-4BDD-8615-31DBD54AA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4AFB22-EE3C-4FC4-A147-5F23CCD9B3C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87E8F99-BE70-4D0C-B4B2-85A987C97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0F215A3-E781-42A1-BE17-A837252D1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54FF7B3-4237-4A3B-9073-A37297C2F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1D3FBA-CE0D-4018-8BF2-987FBDCA36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0B024C9-578A-4D12-9906-2CC60535A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7A5537D-514C-401B-AA89-48BAC00B4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0617609-99EA-4190-B70A-384675008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888DB-643F-4542-BC91-AB4CEB44F37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3A0B2A2-30FA-45F4-9830-2BF24E2DE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A454A14-2B2A-4483-A847-FF73610F6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AA389AE-5753-48D9-8CCC-D138A00E0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FFE081-281F-4D60-B97D-9AE3BA93D08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8A4E1EF-E071-4FC0-8DDC-333086E73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9E0F725-D98A-4283-A69C-943A2FE4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884811C-BF88-43EA-870A-1CE4ED1A7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615E26-0731-4270-A5D2-49B8F831BDD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C227EFF-5A11-4B68-BF43-F66748ECE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CACD594-E923-44B8-87BD-2C4CD5521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D422A-7122-4F19-95CE-AAAF8BF0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C7F5-5AC2-4CB1-94ED-6B17053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6522-822C-495E-BAF7-F276C6A6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5B168-9D46-4B2F-87E1-56E8D763B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0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FA80-5BDA-49B1-9AB6-010AA23F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67613-6585-48C9-8616-A66E57CD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D81F-050F-43F1-9354-E8D9CA9C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F6B9-ABF6-4F1F-A6F2-25DBE449B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3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E670-DDD1-49C8-8991-1E75A263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82B4-3890-46CC-9853-05EE1D27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3633F-BBF3-4834-8E12-7DCE8027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64AE-D445-4852-A7A9-B351C15CE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4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C944-167A-4547-B095-E41674A9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DD15-2A6E-4199-BB51-B15FF412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DC89E-48C0-4072-8840-EACBAFDA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10098-18C3-47AB-B54B-A9A1977C3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1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27BC-4D79-433D-B5F0-75795896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FB02-C8E5-48EB-B080-8F65F117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4979-41EB-4B61-B100-7F1482E0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5E668-007B-4020-80C7-E0FAE9518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4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F1E17F-8041-49D2-A7FB-FCEDD0CB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2E3D1B-7154-4331-AB1A-6DAF3781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A0B24C-F104-4A13-A7D6-71CC2972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E048-A0B0-4AFE-B417-44C116457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77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FFA969-EC48-46C0-A935-782CB870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03E5F3-45BC-495E-8D9D-87B215B1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01471A-68E9-4C96-8DAF-E33BA4A0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4913D-2DAF-427D-BE62-1AF465CF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0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C456B-F07E-4814-A33A-42D4FEA2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3A840E-1A49-4952-BCD6-1CEC882A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89C001-2181-4B34-B119-8BD36353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428B2-29EE-4066-A8E5-1D97966F2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0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15FB01-9BEF-426C-90C9-938F64CF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58BCE1-840E-459E-A3E3-E6F7C7AF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446CC5-CCF6-4233-8920-DDAA57C1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C1826-53AD-45E2-9F53-7FFB661B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21381D-7652-4028-A6CC-A3F79305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EC6A1F-6520-48BA-AC9C-CA7A31E2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6B5D36-97CF-4B3D-93B0-D306B638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E8124-A69E-4930-B1DB-1B93D589D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0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0CCD42-C808-4B2A-B696-DF17BFC3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825EF-E2BD-414B-AD74-7FB2E416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822E9-BC51-4CA4-A589-FB2F0189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EBEB-7431-4C7D-877B-F757746A6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2AB017-A252-41EB-8CDC-3243759EE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D7E3A6-BCF7-41C9-8548-3321A12DD7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E2228-7D95-4072-84D2-57FFDAE7A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606A-6D97-418E-B7D7-5EE2AB053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D1AC-EE03-45CD-A64D-36F03A517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AEECEB1-0070-40E8-9C8E-C554AC255A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cu%20ong%20&#273;&#7853;p%20tr&#7913;ng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yen\Desktop\TRUYEN%20GA%20MAI%20HOA%20MO\cu%20ba%20dap%20trung.wma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chuot%20chay%20qua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7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cu%20ong%20khoc,%20cu%20ba%20khoc.wma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ko%20phai%20trung%20vang%20trung%20binh%20thuong.wma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yen\Desktop\TRUYEN%20GA%20MAI%20HOA%20MO\cau%20chuyen%20ga%20mai%20hoa%20m&#417;.wma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ngay%20x&#432;a.wma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yen\Desktop\TRUYEN%20GA%20MAI%20HOA%20MO\ko%20phai%20trung%20thuong%20ma%20tr&#7913;ng%20v&#224;ng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0E6F231-E237-481E-AD42-A502704B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864C1E9C-F6DA-4A6B-A904-825A99373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15" descr="mùa xuân 3">
            <a:extLst>
              <a:ext uri="{FF2B5EF4-FFF2-40B4-BE49-F238E27FC236}">
                <a16:creationId xmlns:a16="http://schemas.microsoft.com/office/drawing/2014/main" id="{50C4C6EE-DCE1-4467-9AA1-1EE89A2E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>
            <a:extLst>
              <a:ext uri="{FF2B5EF4-FFF2-40B4-BE49-F238E27FC236}">
                <a16:creationId xmlns:a16="http://schemas.microsoft.com/office/drawing/2014/main" id="{763C22C6-153C-4E4E-B599-A7DEF2CB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E7A4563D-6A38-49D8-9568-CBB2AB72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08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/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GÀ MÁI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MƠ</a:t>
            </a:r>
          </a:p>
          <a:p>
            <a:pPr algn="ctr"/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Giáo viên : Bùi Thị Thu Hằng</a:t>
            </a:r>
          </a:p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Nguyễn Thị Thanh Nga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ong dap trung">
            <a:extLst>
              <a:ext uri="{FF2B5EF4-FFF2-40B4-BE49-F238E27FC236}">
                <a16:creationId xmlns:a16="http://schemas.microsoft.com/office/drawing/2014/main" id="{38CE58F6-7327-49C8-840F-BD114A2FD0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 ong đập trứng.wma">
            <a:hlinkClick r:id="" action="ppaction://media"/>
            <a:extLst>
              <a:ext uri="{FF2B5EF4-FFF2-40B4-BE49-F238E27FC236}">
                <a16:creationId xmlns:a16="http://schemas.microsoft.com/office/drawing/2014/main" id="{C393040F-82BC-4D1D-8866-E83F3606D7F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a dap trung">
            <a:extLst>
              <a:ext uri="{FF2B5EF4-FFF2-40B4-BE49-F238E27FC236}">
                <a16:creationId xmlns:a16="http://schemas.microsoft.com/office/drawing/2014/main" id="{33CA5C68-10E3-43F0-A4C7-FDD9C022301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0"/>
            <a:ext cx="9118600" cy="6858000"/>
          </a:xfrm>
          <a:noFill/>
        </p:spPr>
      </p:pic>
      <p:pic>
        <p:nvPicPr>
          <p:cNvPr id="5" name="cu ba dap trung.wma">
            <a:hlinkClick r:id="" action="ppaction://media"/>
            <a:extLst>
              <a:ext uri="{FF2B5EF4-FFF2-40B4-BE49-F238E27FC236}">
                <a16:creationId xmlns:a16="http://schemas.microsoft.com/office/drawing/2014/main" id="{E4FAB24E-A342-4AFD-93D5-6E445794D7A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ntitled-3 b">
            <a:extLst>
              <a:ext uri="{FF2B5EF4-FFF2-40B4-BE49-F238E27FC236}">
                <a16:creationId xmlns:a16="http://schemas.microsoft.com/office/drawing/2014/main" id="{F3D76FCA-B4C6-4EE5-8C8F-4F953B14D72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qua trung 5">
            <a:extLst>
              <a:ext uri="{FF2B5EF4-FFF2-40B4-BE49-F238E27FC236}">
                <a16:creationId xmlns:a16="http://schemas.microsoft.com/office/drawing/2014/main" id="{DB707FC8-099D-4B49-9DDE-3FA8F7B4834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522413"/>
            <a:ext cx="3116262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>
            <a:extLst>
              <a:ext uri="{FF2B5EF4-FFF2-40B4-BE49-F238E27FC236}">
                <a16:creationId xmlns:a16="http://schemas.microsoft.com/office/drawing/2014/main" id="{DFA9327E-66D5-4180-9C8D-FF724F0AD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04950"/>
            <a:ext cx="3124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6185967B-8292-4142-BEB1-FB05B42EC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24000"/>
            <a:ext cx="3086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E1174C7-8564-4A9B-97A1-0272AE9A89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43050"/>
            <a:ext cx="3086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7352C18-1B76-4087-A103-09911AF13D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66850"/>
            <a:ext cx="30765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uot chay qua.wma">
            <a:hlinkClick r:id="" action="ppaction://media"/>
            <a:extLst>
              <a:ext uri="{FF2B5EF4-FFF2-40B4-BE49-F238E27FC236}">
                <a16:creationId xmlns:a16="http://schemas.microsoft.com/office/drawing/2014/main" id="{FF085559-A75D-4A64-8448-5D86CBED302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63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ntitled-2b">
            <a:extLst>
              <a:ext uri="{FF2B5EF4-FFF2-40B4-BE49-F238E27FC236}">
                <a16:creationId xmlns:a16="http://schemas.microsoft.com/office/drawing/2014/main" id="{3F26B612-0275-4624-9F54-E0559713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 khoc">
            <a:extLst>
              <a:ext uri="{FF2B5EF4-FFF2-40B4-BE49-F238E27FC236}">
                <a16:creationId xmlns:a16="http://schemas.microsoft.com/office/drawing/2014/main" id="{F51344F4-B740-47D4-9238-7F0421B9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598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ong khoc">
            <a:extLst>
              <a:ext uri="{FF2B5EF4-FFF2-40B4-BE49-F238E27FC236}">
                <a16:creationId xmlns:a16="http://schemas.microsoft.com/office/drawing/2014/main" id="{FA74875D-B415-4690-9E73-AD05588D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803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 ong khoc, cu ba khoc.wma">
            <a:hlinkClick r:id="" action="ppaction://media"/>
            <a:extLst>
              <a:ext uri="{FF2B5EF4-FFF2-40B4-BE49-F238E27FC236}">
                <a16:creationId xmlns:a16="http://schemas.microsoft.com/office/drawing/2014/main" id="{0D43FAB3-86F8-41C8-9694-1D23D9DD229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ntitled-1">
            <a:extLst>
              <a:ext uri="{FF2B5EF4-FFF2-40B4-BE49-F238E27FC236}">
                <a16:creationId xmlns:a16="http://schemas.microsoft.com/office/drawing/2014/main" id="{DAF3F099-D29A-4B21-A19A-CE432711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a noi">
            <a:extLst>
              <a:ext uri="{FF2B5EF4-FFF2-40B4-BE49-F238E27FC236}">
                <a16:creationId xmlns:a16="http://schemas.microsoft.com/office/drawing/2014/main" id="{2A8C6D35-EFEF-4267-B06B-E247BE21A328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1478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ong ba gat dau">
            <a:extLst>
              <a:ext uri="{FF2B5EF4-FFF2-40B4-BE49-F238E27FC236}">
                <a16:creationId xmlns:a16="http://schemas.microsoft.com/office/drawing/2014/main" id="{A7653B07-27CD-4CB5-B670-2078E70AE2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833688"/>
            <a:ext cx="16002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ECF9C8DF-CE9F-40B9-941B-9AD3A995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7620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</a:t>
            </a:r>
          </a:p>
        </p:txBody>
      </p:sp>
      <p:pic>
        <p:nvPicPr>
          <p:cNvPr id="2" name="ko phai trung vang trung binh thuong.wma">
            <a:hlinkClick r:id="" action="ppaction://media"/>
            <a:extLst>
              <a:ext uri="{FF2B5EF4-FFF2-40B4-BE49-F238E27FC236}">
                <a16:creationId xmlns:a16="http://schemas.microsoft.com/office/drawing/2014/main" id="{82E415A6-440D-430D-8C70-4B89389A794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22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291FB-0BC0-7928-8E36-9C75B6C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5D7F660-8F4A-6D6B-54EB-E7D0A4CA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175260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 HĐ3: Củng cố: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phim hoạt hình: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Gà mái hoa mơ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966A3-68AB-4CED-ABE9-21760D53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E8278-605F-2A2E-AE25-BCAC043D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47800"/>
            <a:ext cx="5181600" cy="16002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Cô và trẻ hát bài: Đàn gà trong sân</a:t>
            </a:r>
          </a:p>
        </p:txBody>
      </p:sp>
    </p:spTree>
    <p:extLst>
      <p:ext uri="{BB962C8B-B14F-4D97-AF65-F5344CB8AC3E}">
        <p14:creationId xmlns:p14="http://schemas.microsoft.com/office/powerpoint/2010/main" val="8479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ững hình nền powerpoint dễ thương, đáng yêu và ngộ nghĩnh">
            <a:extLst>
              <a:ext uri="{FF2B5EF4-FFF2-40B4-BE49-F238E27FC236}">
                <a16:creationId xmlns:a16="http://schemas.microsoft.com/office/drawing/2014/main" id="{CA40F473-D0EB-4056-9BA4-D4F88C47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>
            <a:extLst>
              <a:ext uri="{FF2B5EF4-FFF2-40B4-BE49-F238E27FC236}">
                <a16:creationId xmlns:a16="http://schemas.microsoft.com/office/drawing/2014/main" id="{59ED551E-BD9F-4042-9616-C98E103B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28725"/>
            <a:ext cx="693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0000FF"/>
                </a:solidFill>
              </a:rPr>
              <a:t>Mục đích - Yêu cầu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A4EA868-5719-473F-9BBF-EEE48CD8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</a:rPr>
              <a:t>* Kiến thức</a:t>
            </a:r>
            <a:endParaRPr lang="en-US" altLang="en-US" sz="2200">
              <a:solidFill>
                <a:srgbClr val="FF0000"/>
              </a:solidFill>
            </a:endParaRPr>
          </a:p>
          <a:p>
            <a:r>
              <a:rPr lang="en-US" altLang="en-US" sz="2200" b="1">
                <a:solidFill>
                  <a:srgbClr val="0099FF"/>
                </a:solidFill>
              </a:rPr>
              <a:t>- </a:t>
            </a:r>
            <a:r>
              <a:rPr lang="en-US" altLang="en-US" sz="2200">
                <a:solidFill>
                  <a:srgbClr val="0099FF"/>
                </a:solidFill>
              </a:rPr>
              <a:t>Trẻ nhớ tên truyện “ Gà mái Hoa mơ”  tên các nhân vật trong truyện</a:t>
            </a:r>
          </a:p>
          <a:p>
            <a:r>
              <a:rPr lang="en-US" altLang="en-US" sz="2200">
                <a:solidFill>
                  <a:srgbClr val="0099FF"/>
                </a:solidFill>
              </a:rPr>
              <a:t>- Hiểu nội dung câu chuyện.</a:t>
            </a:r>
          </a:p>
          <a:p>
            <a:r>
              <a:rPr lang="en-US" altLang="en-US" sz="2200" b="1">
                <a:solidFill>
                  <a:srgbClr val="FF0000"/>
                </a:solidFill>
              </a:rPr>
              <a:t>* Kỹ năng</a:t>
            </a:r>
            <a:endParaRPr lang="en-US" altLang="en-US" sz="2200">
              <a:solidFill>
                <a:srgbClr val="FF0000"/>
              </a:solidFill>
            </a:endParaRPr>
          </a:p>
          <a:p>
            <a:r>
              <a:rPr lang="en-US" altLang="en-US" sz="2200">
                <a:solidFill>
                  <a:srgbClr val="0099FF"/>
                </a:solidFill>
              </a:rPr>
              <a:t>- Rèn khả năng tập trung chú ý trong giờ học, khả năng quan sát, ghi nhớ có chủ định ở trẻ</a:t>
            </a:r>
          </a:p>
          <a:p>
            <a:r>
              <a:rPr lang="en-US" altLang="en-US" sz="2200">
                <a:solidFill>
                  <a:srgbClr val="0099FF"/>
                </a:solidFill>
              </a:rPr>
              <a:t>- Trẻ biết trả lời các câu hỏi của cô to, rõ ràng.</a:t>
            </a:r>
          </a:p>
          <a:p>
            <a:r>
              <a:rPr lang="en-US" altLang="en-US" sz="2200">
                <a:solidFill>
                  <a:srgbClr val="0099FF"/>
                </a:solidFill>
              </a:rPr>
              <a:t>- Mở rộng vốn từ cho trẻ.</a:t>
            </a:r>
          </a:p>
          <a:p>
            <a:r>
              <a:rPr lang="en-US" altLang="en-US" sz="2200" b="1">
                <a:solidFill>
                  <a:srgbClr val="FF0000"/>
                </a:solidFill>
              </a:rPr>
              <a:t>*Thái độ</a:t>
            </a:r>
            <a:endParaRPr lang="en-US" altLang="en-US" sz="2200">
              <a:solidFill>
                <a:srgbClr val="FF0000"/>
              </a:solidFill>
            </a:endParaRPr>
          </a:p>
          <a:p>
            <a:r>
              <a:rPr lang="en-US" altLang="en-US" sz="2200">
                <a:solidFill>
                  <a:srgbClr val="0099FF"/>
                </a:solidFill>
              </a:rPr>
              <a:t>- Trẻ biết yêu thương bảo vệ các loài động vật.</a:t>
            </a:r>
          </a:p>
          <a:p>
            <a:r>
              <a:rPr lang="en-US" altLang="en-US" sz="2200">
                <a:solidFill>
                  <a:srgbClr val="0099FF"/>
                </a:solidFill>
              </a:rPr>
              <a:t>- Hứng thú, yêu thích tham gia các hoạt động.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ình nền đẹp làm giáo án">
            <a:extLst>
              <a:ext uri="{FF2B5EF4-FFF2-40B4-BE49-F238E27FC236}">
                <a16:creationId xmlns:a16="http://schemas.microsoft.com/office/drawing/2014/main" id="{7270FE0D-1141-4905-8ABE-A4EBAE6F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0A66D441-E789-4B26-A2D9-C81D3BC50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1227138"/>
            <a:ext cx="386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FF"/>
                </a:solidFill>
              </a:rPr>
              <a:t>Chuẩn bị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744DFEDF-7C06-4CDA-BB07-D81C9A9D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98688"/>
            <a:ext cx="6400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- Màn hình, ti vi, sa bàn </a:t>
            </a:r>
            <a:r>
              <a:rPr lang="vi-VN" altLang="en-US" sz="2800">
                <a:solidFill>
                  <a:srgbClr val="FF0000"/>
                </a:solidFill>
              </a:rPr>
              <a:t>nội đung truyện</a:t>
            </a:r>
            <a:r>
              <a:rPr lang="en-US" altLang="en-US" sz="280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- Đĩa nhạc bài hát “Đàn gà trong sân”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- Phim hoạt hình gà mái hoa mơ.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F8429-0A45-B67E-7304-696F0471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DE263F-EE84-8753-9482-9D749B4B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0"/>
            <a:ext cx="7886700" cy="175260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chơi trò chơi: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Bắt chước tiếng kêu của các con vật”</a:t>
            </a:r>
          </a:p>
        </p:txBody>
      </p:sp>
    </p:spTree>
    <p:extLst>
      <p:ext uri="{BB962C8B-B14F-4D97-AF65-F5344CB8AC3E}">
        <p14:creationId xmlns:p14="http://schemas.microsoft.com/office/powerpoint/2010/main" val="370118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99D82-7512-4713-DDF2-79D2A394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80FBCA-19EB-4FC0-647A-9B67AAA8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6400"/>
            <a:ext cx="7886700" cy="12954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*HĐ1: Cô kể chuyện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40440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83CE7-E543-4C17-D109-DBBBD298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F6FD7E-61DB-AE68-0117-69603ED9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28800"/>
            <a:ext cx="5867400" cy="1524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 HĐ2: Đàm thoại, trích dẫn</a:t>
            </a:r>
          </a:p>
        </p:txBody>
      </p:sp>
    </p:spTree>
    <p:extLst>
      <p:ext uri="{BB962C8B-B14F-4D97-AF65-F5344CB8AC3E}">
        <p14:creationId xmlns:p14="http://schemas.microsoft.com/office/powerpoint/2010/main" val="153508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CBA153-02FF-4EBE-972D-718841EC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cau chuyen ga mai hoa mơ.wma">
            <a:hlinkClick r:id="" action="ppaction://media"/>
            <a:extLst>
              <a:ext uri="{FF2B5EF4-FFF2-40B4-BE49-F238E27FC236}">
                <a16:creationId xmlns:a16="http://schemas.microsoft.com/office/drawing/2014/main" id="{CEB9FCD9-9B38-4F90-9A6C-919010FFC60D}"/>
              </a:ext>
            </a:extLst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695700"/>
            <a:ext cx="609600" cy="609600"/>
          </a:xfrm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282EAAE6-5BA7-42C3-8FE7-AADCEC867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>
            <a:extLst>
              <a:ext uri="{FF2B5EF4-FFF2-40B4-BE49-F238E27FC236}">
                <a16:creationId xmlns:a16="http://schemas.microsoft.com/office/drawing/2014/main" id="{BB9280EE-8935-46A2-8AE4-1776C83B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2875"/>
            <a:ext cx="813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0000FF"/>
                </a:solidFill>
              </a:rPr>
              <a:t>Truyện: Gà mái hoa mơ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Untitled-7b">
            <a:extLst>
              <a:ext uri="{FF2B5EF4-FFF2-40B4-BE49-F238E27FC236}">
                <a16:creationId xmlns:a16="http://schemas.microsoft.com/office/drawing/2014/main" id="{84C13186-EFEE-4A39-8690-338929F1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ga mai an thoc">
            <a:extLst>
              <a:ext uri="{FF2B5EF4-FFF2-40B4-BE49-F238E27FC236}">
                <a16:creationId xmlns:a16="http://schemas.microsoft.com/office/drawing/2014/main" id="{9D26F79B-D3F2-47F9-BDB1-59BF5A6F41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8350"/>
            <a:ext cx="41148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ba ngoi quat">
            <a:extLst>
              <a:ext uri="{FF2B5EF4-FFF2-40B4-BE49-F238E27FC236}">
                <a16:creationId xmlns:a16="http://schemas.microsoft.com/office/drawing/2014/main" id="{8E960F96-0C6B-4585-BD0B-F6FA813406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1861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ong dieu2">
            <a:extLst>
              <a:ext uri="{FF2B5EF4-FFF2-40B4-BE49-F238E27FC236}">
                <a16:creationId xmlns:a16="http://schemas.microsoft.com/office/drawing/2014/main" id="{0A59856D-F2A1-4EBC-8CD4-69256C03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09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khoi thuoc">
            <a:extLst>
              <a:ext uri="{FF2B5EF4-FFF2-40B4-BE49-F238E27FC236}">
                <a16:creationId xmlns:a16="http://schemas.microsoft.com/office/drawing/2014/main" id="{8AA8C31D-31C3-4D41-8F47-961FAD51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2">
            <a:off x="3429000" y="457200"/>
            <a:ext cx="228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ay xưa.wma">
            <a:hlinkClick r:id="" action="ppaction://media"/>
            <a:extLst>
              <a:ext uri="{FF2B5EF4-FFF2-40B4-BE49-F238E27FC236}">
                <a16:creationId xmlns:a16="http://schemas.microsoft.com/office/drawing/2014/main" id="{0296B22A-BADB-4BB9-BDFF-142E74D9E5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31214E-6 L 0.00417 -0.2339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16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a mai de trung">
            <a:extLst>
              <a:ext uri="{FF2B5EF4-FFF2-40B4-BE49-F238E27FC236}">
                <a16:creationId xmlns:a16="http://schemas.microsoft.com/office/drawing/2014/main" id="{4F420484-B1C4-41C3-963D-91414B727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o phai trung thuong ma trứng vàng.wma">
            <a:hlinkClick r:id="" action="ppaction://media"/>
            <a:extLst>
              <a:ext uri="{FF2B5EF4-FFF2-40B4-BE49-F238E27FC236}">
                <a16:creationId xmlns:a16="http://schemas.microsoft.com/office/drawing/2014/main" id="{F7651728-AD46-47D8-BC42-EC36E9849D4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7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56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2 - &amp;quot;Cô vừa kể cho các con nghe câu truyện gì?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Trong câu truyện có những ai?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Gà mái hoa mơ đẻ cho ông cụ bà cụ quả trứng gì?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Ông cụ và bà cụ đập quả trứng có vỡ không?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Các con có biết vì sao ông cụ và bà cụ lại khóc?&amp;quot;&quot;/&gt;&lt;property id=&quot;20307&quot; value=&quot;278&quot;/&gt;&lt;/object&gt;&lt;object type=&quot;3&quot; unique_id=&quot;10019&quot;&gt;&lt;property id=&quot;20148&quot; value=&quot;5&quot;/&gt;&lt;property id=&quot;20300&quot; value=&quot;Slide 17 - &amp;quot;Cô gà mái đi qua đã nói gì?&amp;quot;&quot;/&gt;&lt;property id=&quot;20307&quot; value=&quot;279&quot;/&gt;&lt;/object&gt;&lt;object type=&quot;3&quot; unique_id=&quot;10326&quot;&gt;&lt;property id=&quot;20148&quot; value=&quot;5&quot;/&gt;&lt;property id=&quot;20300&quot; value=&quot;Slide 11&quot;/&gt;&lt;property id=&quot;20307&quot; value=&quot;288&quot;/&gt;&lt;/object&gt;&lt;object type=&quot;3&quot; unique_id=&quot;10327&quot;&gt;&lt;property id=&quot;20148&quot; value=&quot;5&quot;/&gt;&lt;property id=&quot;20300&quot; value=&quot;Slide 18&quot;/&gt;&lt;property id=&quot;20307&quot; value=&quot;286&quot;/&gt;&lt;/object&gt;&lt;object type=&quot;3&quot; unique_id=&quot;10328&quot;&gt;&lt;property id=&quot;20148&quot; value=&quot;5&quot;/&gt;&lt;property id=&quot;20300&quot; value=&quot;Slide 19&quot;/&gt;&lt;property id=&quot;20307&quot; value=&quot;285&quot;/&gt;&lt;/object&gt;&lt;object type=&quot;3&quot; unique_id=&quot;10329&quot;&gt;&lt;property id=&quot;20148&quot; value=&quot;5&quot;/&gt;&lt;property id=&quot;20300&quot; value=&quot;Slide 20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291</Words>
  <Application>Microsoft Office PowerPoint</Application>
  <PresentationFormat>On-screen Show (4:3)</PresentationFormat>
  <Paragraphs>37</Paragraphs>
  <Slides>16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1. Ổn định tổ chức:  Cô và trẻ cùng chơi trò chơi: “ Bắt chước tiếng kêu của các con vật”</vt:lpstr>
      <vt:lpstr>2. Phương pháp, hình thức tổ chức: *HĐ1: Cô kể chuyện cho trẻ nghe</vt:lpstr>
      <vt:lpstr>* HĐ2: Đàm thoại,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HĐ3: Củng cố:  Cô Cho trẻ xem phim hoạt hình: “ Gà mái hoa mơ</vt:lpstr>
      <vt:lpstr>3. Kết thúc: Cô và trẻ hát bài: Đàn gà trong sân</vt:lpstr>
    </vt:vector>
  </TitlesOfParts>
  <Company>NDF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danh</dc:creator>
  <cp:lastModifiedBy>Admin</cp:lastModifiedBy>
  <cp:revision>72</cp:revision>
  <dcterms:created xsi:type="dcterms:W3CDTF">2009-01-02T04:57:50Z</dcterms:created>
  <dcterms:modified xsi:type="dcterms:W3CDTF">2025-02-19T10:35:59Z</dcterms:modified>
</cp:coreProperties>
</file>