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58" r:id="rId3"/>
    <p:sldId id="262" r:id="rId4"/>
    <p:sldId id="259" r:id="rId5"/>
    <p:sldId id="261" r:id="rId6"/>
    <p:sldId id="260" r:id="rId7"/>
    <p:sldId id="263" r:id="rId8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9"/>
    </p:embeddedFont>
    <p:embeddedFont>
      <p:font typeface="Arno Pro Smbd" panose="02020702050506020403" pitchFamily="18" charset="0"/>
      <p:bold r:id="rId10"/>
      <p:boldItalic r:id="rId11"/>
    </p:embeddedFont>
  </p:embeddedFontLst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E6"/>
    <a:srgbClr val="FF00FF"/>
    <a:srgbClr val="FF0000"/>
    <a:srgbClr val="3106E8"/>
    <a:srgbClr val="E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222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All user XP3- 2015\Desktop\HINH NEN\2257d2cdca1e9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1143000"/>
            <a:ext cx="684042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GIÁO ÁN </a:t>
            </a:r>
          </a:p>
          <a:p>
            <a:pPr algn="ctr"/>
            <a:r>
              <a:rPr lang="en-US" sz="4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PHÁT TRIỂN VẬN ĐỘNG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399" y="3155216"/>
            <a:ext cx="73152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Đề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tài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: Đi bước vào các ô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TCVĐ 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: Mèo và chim sẻ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Lứa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: 24 – 36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tháng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Giáo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viên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: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Bùi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Thị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Thu Hằng</a:t>
            </a:r>
          </a:p>
          <a:p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                        Nguyễn Thị Thanh Nga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616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ED0303"/>
                </a:solidFill>
                <a:latin typeface="Arno Pro Smbd" pitchFamily="18" charset="0"/>
              </a:rPr>
              <a:t>I. KHỞI ĐỘNG</a:t>
            </a: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5" y="24772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 Rounded MT Bold" pitchFamily="34" charset="0"/>
              </a:rPr>
              <a:t>BT PHÁT TRIỂN CHUNG</a:t>
            </a:r>
          </a:p>
        </p:txBody>
      </p:sp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10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8800" y="28194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FF"/>
                </a:solidFill>
                <a:latin typeface="Arial Rounded MT Bold" pitchFamily="34" charset="0"/>
              </a:rPr>
              <a:t>VẬN ĐỘNG CƠ BẢN</a:t>
            </a:r>
          </a:p>
        </p:txBody>
      </p:sp>
      <p:pic>
        <p:nvPicPr>
          <p:cNvPr id="3" name="Bài hát- Đi xe đạp">
            <a:hlinkClick r:id="" action="ppaction://media"/>
            <a:extLst>
              <a:ext uri="{FF2B5EF4-FFF2-40B4-BE49-F238E27FC236}">
                <a16:creationId xmlns:a16="http://schemas.microsoft.com/office/drawing/2014/main" id="{405AA56A-FA68-046C-10CC-B11268B3B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050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2237363"/>
            <a:ext cx="6705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Mèo và chim sẻ</a:t>
            </a:r>
            <a:endParaRPr lang="en-US" sz="54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3106E8"/>
                </a:solidFill>
                <a:latin typeface="Arno Pro Smbd" pitchFamily="18" charset="0"/>
              </a:rPr>
              <a:t>III. HỒI TĨNH</a:t>
            </a:r>
          </a:p>
        </p:txBody>
      </p:sp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3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429470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.</a:t>
            </a: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90</Words>
  <Application>Microsoft Office PowerPoint</Application>
  <PresentationFormat>On-screen Show (4:3)</PresentationFormat>
  <Paragraphs>17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 Rounded MT Bold</vt:lpstr>
      <vt:lpstr>Times New Roman</vt:lpstr>
      <vt:lpstr>Arial</vt:lpstr>
      <vt:lpstr>Calibri</vt:lpstr>
      <vt:lpstr>Arno Pro Smbd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29</cp:revision>
  <dcterms:created xsi:type="dcterms:W3CDTF">2018-10-31T09:43:06Z</dcterms:created>
  <dcterms:modified xsi:type="dcterms:W3CDTF">2025-02-17T06:54:47Z</dcterms:modified>
</cp:coreProperties>
</file>