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62" r:id="rId4"/>
    <p:sldId id="263" r:id="rId5"/>
    <p:sldId id="264" r:id="rId6"/>
    <p:sldId id="274" r:id="rId7"/>
    <p:sldId id="265" r:id="rId8"/>
    <p:sldId id="266" r:id="rId9"/>
    <p:sldId id="267" r:id="rId10"/>
    <p:sldId id="268" r:id="rId11"/>
    <p:sldId id="269" r:id="rId12"/>
    <p:sldId id="270" r:id="rId13"/>
    <p:sldId id="273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4C0C-714D-4656-A914-DE6094BC5013}" type="datetimeFigureOut">
              <a:rPr lang="en-US" smtClean="0"/>
              <a:t>14/2/2025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6F48-061A-4C7D-86BA-A144B9F16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09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4C0C-714D-4656-A914-DE6094BC5013}" type="datetimeFigureOut">
              <a:rPr lang="en-US" smtClean="0"/>
              <a:t>14/2/2025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6F48-061A-4C7D-86BA-A144B9F16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810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4C0C-714D-4656-A914-DE6094BC5013}" type="datetimeFigureOut">
              <a:rPr lang="en-US" smtClean="0"/>
              <a:t>14/2/2025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6F48-061A-4C7D-86BA-A144B9F16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647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4C0C-714D-4656-A914-DE6094BC5013}" type="datetimeFigureOut">
              <a:rPr lang="en-US" smtClean="0"/>
              <a:t>14/2/2025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6F48-061A-4C7D-86BA-A144B9F16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938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4C0C-714D-4656-A914-DE6094BC5013}" type="datetimeFigureOut">
              <a:rPr lang="en-US" smtClean="0"/>
              <a:t>14/2/2025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6F48-061A-4C7D-86BA-A144B9F16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66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4C0C-714D-4656-A914-DE6094BC5013}" type="datetimeFigureOut">
              <a:rPr lang="en-US" smtClean="0"/>
              <a:t>14/2/2025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6F48-061A-4C7D-86BA-A144B9F16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45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4C0C-714D-4656-A914-DE6094BC5013}" type="datetimeFigureOut">
              <a:rPr lang="en-US" smtClean="0"/>
              <a:t>14/2/2025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6F48-061A-4C7D-86BA-A144B9F16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948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4C0C-714D-4656-A914-DE6094BC5013}" type="datetimeFigureOut">
              <a:rPr lang="en-US" smtClean="0"/>
              <a:t>14/2/2025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6F48-061A-4C7D-86BA-A144B9F16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827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4C0C-714D-4656-A914-DE6094BC5013}" type="datetimeFigureOut">
              <a:rPr lang="en-US" smtClean="0"/>
              <a:t>14/2/2025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6F48-061A-4C7D-86BA-A144B9F16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47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4C0C-714D-4656-A914-DE6094BC5013}" type="datetimeFigureOut">
              <a:rPr lang="en-US" smtClean="0"/>
              <a:t>14/2/2025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6F48-061A-4C7D-86BA-A144B9F16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259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4C0C-714D-4656-A914-DE6094BC5013}" type="datetimeFigureOut">
              <a:rPr lang="en-US" smtClean="0"/>
              <a:t>14/2/2025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6F48-061A-4C7D-86BA-A144B9F16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147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44C0C-714D-4656-A914-DE6094BC5013}" type="datetimeFigureOut">
              <a:rPr lang="en-US" smtClean="0"/>
              <a:t>14/2/2025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16F48-061A-4C7D-86BA-A144B9F16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72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6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eg"/><Relationship Id="rId10" Type="http://schemas.microsoft.com/office/2007/relationships/hdphoto" Target="../media/hdphoto5.wdp"/><Relationship Id="rId4" Type="http://schemas.openxmlformats.org/officeDocument/2006/relationships/image" Target="../media/image20.png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microsoft.com/office/2007/relationships/hdphoto" Target="../media/hdphoto3.wdp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6.png"/><Relationship Id="rId5" Type="http://schemas.microsoft.com/office/2007/relationships/hdphoto" Target="../media/hdphoto2.wdp"/><Relationship Id="rId4" Type="http://schemas.openxmlformats.org/officeDocument/2006/relationships/image" Target="../media/image15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31733" y="688622"/>
            <a:ext cx="4944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399" y="1396508"/>
            <a:ext cx="891823" cy="8466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32665" y="2427841"/>
            <a:ext cx="6615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79174" y="2982120"/>
            <a:ext cx="6768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biết phân biệt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77821" y="3531961"/>
            <a:ext cx="65136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(24 - 36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3200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Thanh Nga</a:t>
            </a:r>
          </a:p>
          <a:p>
            <a:r>
              <a:rPr lang="en-US" sz="3200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Bùi Thị Thu Hằng</a:t>
            </a:r>
            <a:endParaRPr lang="en-US" sz="32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50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334" y="1140178"/>
            <a:ext cx="4373376" cy="41970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2038"/>
            <a:ext cx="810838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71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64088" y="2472266"/>
            <a:ext cx="6163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“AI TINH MẮT”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810838" cy="755970"/>
          </a:xfrm>
          <a:prstGeom prst="rect">
            <a:avLst/>
          </a:prstGeom>
        </p:spPr>
      </p:pic>
      <p:pic>
        <p:nvPicPr>
          <p:cNvPr id="3" name="nhận biết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878962" y="6557319"/>
            <a:ext cx="211438" cy="20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53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7826" y="0"/>
            <a:ext cx="1274174" cy="12680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10838" cy="7559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99" y="4154311"/>
            <a:ext cx="2788358" cy="16143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310" y="1961444"/>
            <a:ext cx="2417293" cy="2235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000" b="96000" l="5667" r="95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156" y="1752599"/>
            <a:ext cx="2494844" cy="22126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19" b="96798" l="4937" r="959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530600"/>
            <a:ext cx="2359379" cy="203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97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3" presetClass="exit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0163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424" y="175293"/>
            <a:ext cx="810838" cy="7559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8248" y="3550509"/>
            <a:ext cx="1820563" cy="165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29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9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67378" y="2302933"/>
            <a:ext cx="7247465" cy="1938992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pPr algn="ctr"/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2193759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72C305-7756-3C69-3815-D25FB4C38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D5C82116-1D28-9321-A2E5-77330FC22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476" y="1415845"/>
            <a:ext cx="8861323" cy="1755058"/>
          </a:xfrm>
        </p:spPr>
        <p:txBody>
          <a:bodyPr>
            <a:normAutofit fontScale="90000"/>
          </a:bodyPr>
          <a:lstStyle/>
          <a:p>
            <a:r>
              <a:rPr lang="en-US" sz="53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Ổn định tở chức: </a:t>
            </a:r>
            <a:br>
              <a:rPr lang="en-US" sz="53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30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900">
                <a:latin typeface="Times New Roman" panose="02020603050405020304" pitchFamily="18" charset="0"/>
                <a:cs typeface="Times New Roman" panose="02020603050405020304" pitchFamily="18" charset="0"/>
              </a:rPr>
              <a:t>Cô và trẻ hát bài:</a:t>
            </a:r>
            <a:br>
              <a:rPr lang="en-US" sz="49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      Hình tròn của bé</a:t>
            </a:r>
          </a:p>
        </p:txBody>
      </p:sp>
    </p:spTree>
    <p:extLst>
      <p:ext uri="{BB962C8B-B14F-4D97-AF65-F5344CB8AC3E}">
        <p14:creationId xmlns:p14="http://schemas.microsoft.com/office/powerpoint/2010/main" val="937584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" t="5142" r="2304" b="501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03" y="82038"/>
            <a:ext cx="810838" cy="755970"/>
          </a:xfrm>
          <a:prstGeom prst="rect">
            <a:avLst/>
          </a:prstGeom>
        </p:spPr>
      </p:pic>
      <p:pic>
        <p:nvPicPr>
          <p:cNvPr id="2" name="Nhận biết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003" y="6578352"/>
            <a:ext cx="230715" cy="279647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61985D78-D99F-6F6E-2F6A-E67C7AA40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2. Phương Pháp, hình thức tổ chức:</a:t>
            </a:r>
            <a:b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* HĐ1: Nhận biết, phân biệt hình tròn</a:t>
            </a:r>
          </a:p>
        </p:txBody>
      </p:sp>
    </p:spTree>
    <p:extLst>
      <p:ext uri="{BB962C8B-B14F-4D97-AF65-F5344CB8AC3E}">
        <p14:creationId xmlns:p14="http://schemas.microsoft.com/office/powerpoint/2010/main" val="276949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4257" y="1677585"/>
            <a:ext cx="3225985" cy="30745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4017" y="536875"/>
            <a:ext cx="5883965" cy="52213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581" y="0"/>
            <a:ext cx="810838" cy="7559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02542" y="5068710"/>
            <a:ext cx="87900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 quà có hình tròn bên trong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49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15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17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nodeType="withEffect">
                                  <p:stCondLst>
                                    <p:cond delay="23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nodeType="withEffect">
                                  <p:stCondLst>
                                    <p:cond delay="2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694" y="2267611"/>
            <a:ext cx="2438611" cy="23227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447" y="93326"/>
            <a:ext cx="810838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61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3993" y="3636339"/>
            <a:ext cx="2438611" cy="23227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447" y="93326"/>
            <a:ext cx="810838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73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6250"/>
                                  </p:stCondLst>
                                  <p:childTnLst>
                                    <p:animMotion origin="layout" path="M 4.375E-6 3.7037E-7 L 0.58046 -0.00324 " pathEditMode="relative" rAng="0" ptsTypes="AA">
                                      <p:cBhvr>
                                        <p:cTn id="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23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969" b="88125" l="12188" r="871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222" y="1375894"/>
            <a:ext cx="4007556" cy="38156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025" y="104615"/>
            <a:ext cx="810838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66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67377" y="4018844"/>
            <a:ext cx="773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“THỬ TÀI CỦA BÉ”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92" y="93326"/>
            <a:ext cx="810838" cy="75597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90B374A-94B5-2213-F8A8-7F21765A5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5612" y="365125"/>
            <a:ext cx="5528187" cy="1325563"/>
          </a:xfrm>
        </p:spPr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2. Luyện tập củng cố:</a:t>
            </a:r>
          </a:p>
        </p:txBody>
      </p:sp>
    </p:spTree>
    <p:extLst>
      <p:ext uri="{BB962C8B-B14F-4D97-AF65-F5344CB8AC3E}">
        <p14:creationId xmlns:p14="http://schemas.microsoft.com/office/powerpoint/2010/main" val="140157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222" y="1569155"/>
            <a:ext cx="3917245" cy="31270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29778" y="1896533"/>
            <a:ext cx="2878666" cy="27093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292" y="0"/>
            <a:ext cx="810838" cy="755970"/>
          </a:xfrm>
          <a:prstGeom prst="rect">
            <a:avLst/>
          </a:prstGeom>
        </p:spPr>
      </p:pic>
      <p:pic>
        <p:nvPicPr>
          <p:cNvPr id="2" name="nhận biết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821297" y="6592710"/>
            <a:ext cx="212659" cy="26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19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xit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129</Words>
  <Application>Microsoft Office PowerPoint</Application>
  <PresentationFormat>Widescreen</PresentationFormat>
  <Paragraphs>15</Paragraphs>
  <Slides>14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1. Ổn định tở chức:       Cô và trẻ hát bài:        Hình tròn của bé</vt:lpstr>
      <vt:lpstr>2. Phương Pháp, hình thức tổ chức: * HĐ1: Nhận biết, phân biệt hình tròn</vt:lpstr>
      <vt:lpstr>PowerPoint Presentation</vt:lpstr>
      <vt:lpstr>PowerPoint Presentation</vt:lpstr>
      <vt:lpstr>PowerPoint Presentation</vt:lpstr>
      <vt:lpstr>PowerPoint Presentation</vt:lpstr>
      <vt:lpstr>2. Luyện tập củng cố: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52</cp:revision>
  <dcterms:created xsi:type="dcterms:W3CDTF">2021-12-24T17:42:24Z</dcterms:created>
  <dcterms:modified xsi:type="dcterms:W3CDTF">2025-02-14T07:21:16Z</dcterms:modified>
</cp:coreProperties>
</file>