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69" r:id="rId5"/>
    <p:sldId id="259" r:id="rId6"/>
    <p:sldId id="260" r:id="rId7"/>
    <p:sldId id="276" r:id="rId8"/>
    <p:sldId id="268" r:id="rId9"/>
    <p:sldId id="261" r:id="rId10"/>
    <p:sldId id="273" r:id="rId11"/>
  </p:sldIdLst>
  <p:sldSz cx="9144000" cy="6858000" type="screen4x3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76" autoAdjust="0"/>
    <p:restoredTop sz="86356" autoAdjust="0"/>
  </p:normalViewPr>
  <p:slideViewPr>
    <p:cSldViewPr>
      <p:cViewPr varScale="1">
        <p:scale>
          <a:sx n="82" d="100"/>
          <a:sy n="82" d="100"/>
        </p:scale>
        <p:origin x="438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30C56-AE8E-499C-AB16-6CBD1CBC79AC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D4AE96-080C-4956-9FE3-218B30FCB2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57884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32C260-2881-44E0-A22C-4DB75DA00B22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3873A-F3B9-4EA3-AE04-1A2645F3CE27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70337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3ACF2-9B55-4002-94E8-507FBEA99B12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16C0A-DB5D-423F-BBBF-7114B7662E5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08955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099E9-07C1-4C77-B158-402881EFE52F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1FEE4-8FFC-42FC-A7F4-41262F4AC86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869765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68C905-A264-4DBD-B14E-12C877A1A563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257DF-C865-477E-A21D-4018789F8ED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4396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AC7930-1949-4E3F-B403-5667DCFA7D21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38D3B-20E7-4EE0-BE31-5F959FA5A34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0499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1A9D-2FF5-44BE-8195-F19D994D46A7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5DAC69-AD56-45D1-AE95-DA3AF8B7227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6341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6739-E02D-4B26-9BFD-920817228E50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089D5-D575-4C32-B1CA-51A34716759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881806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BD772-153E-489A-B4A8-28860E1F11FA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809-E248-4FA4-B469-0C709266CA7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05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6D0DC-4ECA-471C-936A-CB81B7609766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97F64-BCF9-4653-ACD1-0B55B37F40D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26232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09C9-9D1D-4DBE-AE6A-873C48533BF8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B05CD-E79C-4E78-A502-B9B33081663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5079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4D78AE-0C44-4BF8-AF9B-29AB8E37B96C}" type="datetimeFigureOut">
              <a:rPr lang="vi-VN"/>
              <a:pPr>
                <a:defRPr/>
              </a:pPr>
              <a:t>12/02/2025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fld id="{65E2B48A-9B6F-4802-B980-E27A3C1CF30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MAMNON\ANH\Ảnh nền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55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8895" y="1340768"/>
            <a:ext cx="8859797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THỂ CHẤT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9216" y="2465924"/>
            <a:ext cx="8463980" cy="1323439"/>
          </a:xfrm>
          <a:prstGeom prst="rect">
            <a:avLst/>
          </a:prstGeom>
          <a:noFill/>
        </p:spPr>
        <p:txBody>
          <a:bodyPr>
            <a:prstTxWarp prst="textChevron">
              <a:avLst/>
            </a:prstTxWarp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ĐỀ 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TÀI: Trườn qua vật cản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4000" b="1">
                <a:ln w="11430">
                  <a:solidFill>
                    <a:srgbClr val="FF0000"/>
                  </a:solidFill>
                </a:ln>
                <a:solidFill>
                  <a:srgbClr val="0000FF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Mèo và chim sẻ</a:t>
            </a:r>
            <a:endParaRPr lang="en-US" sz="4000" b="1" dirty="0">
              <a:ln w="11430">
                <a:solidFill>
                  <a:srgbClr val="FF0000"/>
                </a:solidFill>
              </a:ln>
              <a:solidFill>
                <a:srgbClr val="0000FF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TextBox 4"/>
          <p:cNvSpPr txBox="1">
            <a:spLocks noChangeArrowheads="1"/>
          </p:cNvSpPr>
          <p:nvPr/>
        </p:nvSpPr>
        <p:spPr bwMode="auto">
          <a:xfrm>
            <a:off x="467544" y="3900488"/>
            <a:ext cx="833565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altLang="en-US" sz="3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24 -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36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eaLnBrk="1" hangingPunct="1"/>
            <a:endParaRPr lang="vi-VN" altLang="en-US" dirty="0">
              <a:latin typeface="Arial" charset="0"/>
            </a:endParaRPr>
          </a:p>
        </p:txBody>
      </p:sp>
      <p:sp>
        <p:nvSpPr>
          <p:cNvPr id="2054" name="TextBox 1"/>
          <p:cNvSpPr txBox="1">
            <a:spLocks noChangeArrowheads="1"/>
          </p:cNvSpPr>
          <p:nvPr/>
        </p:nvSpPr>
        <p:spPr bwMode="auto">
          <a:xfrm>
            <a:off x="1619250" y="188913"/>
            <a:ext cx="54737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GB" sz="1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TRƯỜNG MẦM NON GIANG BIÊN</a:t>
            </a:r>
          </a:p>
        </p:txBody>
      </p:sp>
      <p:sp>
        <p:nvSpPr>
          <p:cNvPr id="2055" name="TextBox 2"/>
          <p:cNvSpPr txBox="1">
            <a:spLocks noChangeArrowheads="1"/>
          </p:cNvSpPr>
          <p:nvPr/>
        </p:nvSpPr>
        <p:spPr bwMode="auto">
          <a:xfrm>
            <a:off x="1403350" y="4581128"/>
            <a:ext cx="68405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GB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B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ùi Thị Thu Hằng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  <a:r>
              <a:rPr lang="vi-VN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Nguyễn Thị Thanh Nga</a:t>
            </a:r>
            <a:endParaRPr lang="en-GB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4DEF32C-3E4D-A57D-A1A3-09903A314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7149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" y="0"/>
            <a:ext cx="9144000" cy="7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27584" y="2636912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:\Desktop\phô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9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23728" y="1124744"/>
            <a:ext cx="4464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7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endParaRPr lang="en-US" sz="7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2852936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nhay sap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6019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7" name="TextBox 3"/>
          <p:cNvSpPr txBox="1">
            <a:spLocks noChangeArrowheads="1"/>
          </p:cNvSpPr>
          <p:nvPr/>
        </p:nvSpPr>
        <p:spPr bwMode="auto">
          <a:xfrm>
            <a:off x="467544" y="2848967"/>
            <a:ext cx="8352928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HĐ2:Vận </a:t>
            </a:r>
            <a:r>
              <a:rPr lang="en-US" altLang="en-US" sz="4800" b="1" dirty="0" err="1">
                <a:solidFill>
                  <a:srgbClr val="0000FF"/>
                </a:solidFill>
              </a:rPr>
              <a:t>động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cơ</a:t>
            </a:r>
            <a:r>
              <a:rPr lang="en-US" altLang="en-US" sz="4800" b="1" dirty="0">
                <a:solidFill>
                  <a:srgbClr val="0000FF"/>
                </a:solidFill>
              </a:rPr>
              <a:t> </a:t>
            </a:r>
            <a:r>
              <a:rPr lang="en-US" altLang="en-US" sz="4800" b="1" dirty="0" err="1">
                <a:solidFill>
                  <a:srgbClr val="0000FF"/>
                </a:solidFill>
              </a:rPr>
              <a:t>bản</a:t>
            </a:r>
            <a:r>
              <a:rPr lang="en-US" altLang="en-US" sz="4800" b="1" dirty="0">
                <a:solidFill>
                  <a:srgbClr val="0000FF"/>
                </a:solidFill>
              </a:rPr>
              <a:t>: </a:t>
            </a:r>
          </a:p>
          <a:p>
            <a:pPr algn="ctr" eaLnBrk="1" hangingPunct="1"/>
            <a:r>
              <a:rPr lang="en-US" altLang="en-US" sz="4800" b="1">
                <a:solidFill>
                  <a:srgbClr val="0000FF"/>
                </a:solidFill>
              </a:rPr>
              <a:t>“ Trườn qua vật cản”</a:t>
            </a:r>
            <a:endParaRPr lang="vi-VN" altLang="en-US" sz="4800" b="1" dirty="0">
              <a:solidFill>
                <a:srgbClr val="0000FF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>
                <a:solidFill>
                  <a:srgbClr val="0000FF"/>
                </a:solidFill>
              </a:rPr>
              <a:t> 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775642" y="1916832"/>
            <a:ext cx="91249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000" b="1" dirty="0">
                <a:solidFill>
                  <a:srgbClr val="0000FF"/>
                </a:solidFill>
              </a:rPr>
              <a:t>“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alt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  <a:endParaRPr lang="vi-VN" alt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537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.A – Ngày Tết Quê Em Beat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56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492250" y="1202630"/>
            <a:ext cx="67691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HĐ3:Trò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vi-VN" altLang="en-US" sz="6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Mèo và chim sẻ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57692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19" name="TextBox 3"/>
          <p:cNvSpPr txBox="1">
            <a:spLocks noChangeArrowheads="1"/>
          </p:cNvSpPr>
          <p:nvPr/>
        </p:nvSpPr>
        <p:spPr bwMode="auto">
          <a:xfrm>
            <a:off x="2267744" y="2708920"/>
            <a:ext cx="46085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Hồi</a:t>
            </a:r>
            <a:r>
              <a:rPr lang="en-US" altLang="en-US" sz="6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6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vi-VN" altLang="en-US" sz="6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</TotalTime>
  <Words>112</Words>
  <Application>Microsoft Office PowerPoint</Application>
  <PresentationFormat>On-screen Show (4:3)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</cp:lastModifiedBy>
  <cp:revision>91</cp:revision>
  <dcterms:created xsi:type="dcterms:W3CDTF">2017-04-03T01:12:40Z</dcterms:created>
  <dcterms:modified xsi:type="dcterms:W3CDTF">2025-02-12T06:52:50Z</dcterms:modified>
</cp:coreProperties>
</file>