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8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9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C82F9-E13C-D416-8F14-89E234055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B7938A-6A41-925B-4DDA-AE18A78FE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45222-FEDF-8224-782C-6F83BD386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F3F5-FF7F-410C-AB66-045EAC6D4614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51AEF-47FF-3710-74CB-309C87A8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27E4F-9B08-206E-1BE4-72D93BE4F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ED07-9C60-4EA3-AFB0-C96D9E259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90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7EA30-B894-7656-1200-966D45FC6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E914D5-6A25-031D-389D-64940BB15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30C6A-076B-300B-092C-864FC4400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F3F5-FF7F-410C-AB66-045EAC6D4614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3FB55-826C-D4C3-DFCB-1CA98EBEB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C2BE7-0590-DA97-9CE8-13A574021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ED07-9C60-4EA3-AFB0-C96D9E259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9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01581E-A1A2-2C82-9ACF-BD26B34EB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9B452A-CB26-BA45-8C4A-0ED61EF1E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44DAB-07D3-8058-000B-56D53AFE2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F3F5-FF7F-410C-AB66-045EAC6D4614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18A86-4AB4-331F-387B-2068A2363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F1A1B-DDF1-DA1F-2D75-6F1D1F9C3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ED07-9C60-4EA3-AFB0-C96D9E259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73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CB930-8DF7-2C8C-84C2-9821F428C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F597E-55FF-E03D-2195-8DF79C57D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4AC18-5D91-6A5A-96DA-120E69821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F3F5-FF7F-410C-AB66-045EAC6D4614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60DDC-09F5-78DF-A4DB-1388DE7A1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7BE0B-F037-C2AE-6787-D89A07C47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ED07-9C60-4EA3-AFB0-C96D9E259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7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E3C8A-06C4-45EF-B165-C570FF32C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2E1AF-64A4-F24D-7F07-56C321B54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C2DD6-EF10-44FE-9B21-89DE50B1D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F3F5-FF7F-410C-AB66-045EAC6D4614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D5861-EB27-271B-FEFF-A53FDADB4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2EB98-52CB-CD09-305C-A4CE8E814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ED07-9C60-4EA3-AFB0-C96D9E259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45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87399-3ABE-0E6F-8D1D-3AC36A645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66C14-6CF4-07DD-18E1-3DA430CB02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BC81F-B5BD-1246-ED17-62F1C172E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81D0AB-0C6B-3065-BB0B-37A222A1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F3F5-FF7F-410C-AB66-045EAC6D4614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C6C60B-EED9-5E16-318A-757E8F417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EC9D9A-145C-0D8A-553F-24A11FAE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ED07-9C60-4EA3-AFB0-C96D9E259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8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C2F4F-333A-0295-5293-21005A005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735C1-9F94-9451-248D-88AD811FF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E04303-A123-D905-D4B3-31D7A01C7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FD61E5-9D6C-3C3A-B11D-0E3DAB175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F30AA6-040A-7B68-600F-5783E7AED5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A14008-C92A-89FF-5963-7B83CBB95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F3F5-FF7F-410C-AB66-045EAC6D4614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7D56F8-8A08-401F-0F77-93F90AA4E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911E68-0AD2-FF19-0A82-883808EE6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ED07-9C60-4EA3-AFB0-C96D9E259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0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71681-82CE-8A08-B11A-A31D70B61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51C170-16BA-FBDB-DEBD-0FD096CC6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F3F5-FF7F-410C-AB66-045EAC6D4614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9DA40E-1143-6D41-7B52-49758DF90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845953-2514-A449-5B2D-81FD13091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ED07-9C60-4EA3-AFB0-C96D9E259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2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0C70CD-D148-DF82-9D65-0F7CFA96D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F3F5-FF7F-410C-AB66-045EAC6D4614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E5875D-10EE-66D2-B300-E83F35BAA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08F40C-9A64-94D9-E5DD-3F6FEB0BC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ED07-9C60-4EA3-AFB0-C96D9E259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86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4EB33-E14F-2494-45BD-E7BACA4A1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E2003-6DED-1C06-52DE-32720E0C6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AB2DB6-6E69-AB9A-C815-DE78F1DD6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60A8BA-DDB8-9682-4F2C-AD1A6D794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F3F5-FF7F-410C-AB66-045EAC6D4614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1D6F9-26AF-F53A-ACEE-E7A3EE2E1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B5D3F-CBF3-F6B2-D7B0-5FF4C963B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ED07-9C60-4EA3-AFB0-C96D9E259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2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ED76B-58C3-C019-529F-846191F24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CC0626-627F-789E-DBA6-2799189DE1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64B057-41B2-6BEF-C171-923998EBFC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38C3A8-CF5E-2337-738F-5FA42092C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F3F5-FF7F-410C-AB66-045EAC6D4614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098740-0C80-439B-0C12-C8C5CAB92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4F0B2D-BE44-B007-2847-E842B8815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ED07-9C60-4EA3-AFB0-C96D9E259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13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784A75-DC2D-A7A5-B762-49E73B96E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67FE7-F592-EE94-689B-5688599F1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1BD4F-72C6-C47D-F643-A6A0161EB4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F3F5-FF7F-410C-AB66-045EAC6D4614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F42C1-A667-2B30-6034-CD3D6A752D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4C2E3-29D9-2B72-65DF-BF1842AA8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EED07-9C60-4EA3-AFB0-C96D9E259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C7DD89-DDF0-4976-AAAC-0E558D983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BCDE08E-C791-EA6B-CB00-11A005B9E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3683"/>
            <a:ext cx="9144000" cy="1087820"/>
          </a:xfrm>
        </p:spPr>
        <p:txBody>
          <a:bodyPr>
            <a:norm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VIỆT HƯNG</a:t>
            </a:r>
            <a:b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TRƯƠNG MẦM NON GIANG BIÊN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CCDEACE-2531-810E-6AA0-D31B43B36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17076"/>
            <a:ext cx="9144000" cy="3342290"/>
          </a:xfrm>
        </p:spPr>
        <p:txBody>
          <a:bodyPr>
            <a:normAutofit fontScale="25000" lnSpcReduction="20000"/>
          </a:bodyPr>
          <a:lstStyle/>
          <a:p>
            <a:r>
              <a:rPr lang="en-US" sz="111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NHẬN THỨC</a:t>
            </a:r>
          </a:p>
          <a:p>
            <a:endParaRPr lang="en-US" sz="6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12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NBTN: Đồ dùng trong gia đình</a:t>
            </a:r>
          </a:p>
          <a:p>
            <a:pPr algn="l"/>
            <a:r>
              <a:rPr lang="en-US" sz="11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Lứa tuổi: 24-36 tháng</a:t>
            </a:r>
          </a:p>
          <a:p>
            <a:pPr algn="l"/>
            <a:r>
              <a:rPr lang="en-US" sz="11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Giáo viên: Nguyễn Thị Thanh Nga</a:t>
            </a:r>
          </a:p>
          <a:p>
            <a:r>
              <a:rPr lang="en-US" sz="11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Nguyễn Thị Bích Phượng</a:t>
            </a:r>
          </a:p>
          <a:p>
            <a:endParaRPr lang="en-US" sz="8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2025- 2026</a:t>
            </a:r>
          </a:p>
          <a:p>
            <a:endParaRPr lang="en-US" sz="3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191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4153D6-DFED-8B5B-99DF-D62BD392B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64" y="991892"/>
            <a:ext cx="4091552" cy="50059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879A7C-452E-381D-B943-4931574A7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539" y="759418"/>
            <a:ext cx="3270142" cy="50059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8D3975-E190-84C2-8349-EF358ADCE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8706" y="294469"/>
            <a:ext cx="4923294" cy="624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1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FCA83E-2AD8-1B13-26E7-00B8F092B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0D60FE3-06A1-1FAC-E848-341718FF0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23096"/>
          </a:xfrm>
        </p:spPr>
        <p:txBody>
          <a:bodyPr>
            <a:normAutofit/>
          </a:bodyPr>
          <a:lstStyle/>
          <a:p>
            <a:pPr algn="ctr"/>
            <a:r>
              <a:rPr lang="en-US" sz="6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cố:</a:t>
            </a:r>
            <a:br>
              <a:rPr lang="en-US" sz="6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6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6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Trò chơi: Thi xem ai nhanh</a:t>
            </a:r>
          </a:p>
        </p:txBody>
      </p:sp>
    </p:spTree>
    <p:extLst>
      <p:ext uri="{BB962C8B-B14F-4D97-AF65-F5344CB8AC3E}">
        <p14:creationId xmlns:p14="http://schemas.microsoft.com/office/powerpoint/2010/main" val="3352180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FF2D44-0D64-904F-5859-2900C2E89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7E69E64-A8F1-C04B-CBB0-4719B0FFE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877"/>
            <a:ext cx="10515600" cy="1797803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Về đúng cửa hàng</a:t>
            </a:r>
          </a:p>
        </p:txBody>
      </p:sp>
    </p:spTree>
    <p:extLst>
      <p:ext uri="{BB962C8B-B14F-4D97-AF65-F5344CB8AC3E}">
        <p14:creationId xmlns:p14="http://schemas.microsoft.com/office/powerpoint/2010/main" val="1354318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505972-0F1A-1EA8-7803-D75D2A0F8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2237919-8855-4BAF-9408-45751BE04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96529"/>
          </a:xfrm>
        </p:spPr>
        <p:txBody>
          <a:bodyPr>
            <a:normAutofit/>
          </a:bodyPr>
          <a:lstStyle/>
          <a:p>
            <a:pPr algn="ctr"/>
            <a:r>
              <a:rPr lang="en-US" sz="6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Kết thúc</a:t>
            </a:r>
          </a:p>
        </p:txBody>
      </p:sp>
    </p:spTree>
    <p:extLst>
      <p:ext uri="{BB962C8B-B14F-4D97-AF65-F5344CB8AC3E}">
        <p14:creationId xmlns:p14="http://schemas.microsoft.com/office/powerpoint/2010/main" val="1802342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7AD0AD-44B7-7EDC-674B-3FD2E8345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5B6BD57-1FEA-9E95-C0FA-A3B343F09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69027"/>
          </a:xfrm>
        </p:spPr>
        <p:txBody>
          <a:bodyPr/>
          <a:lstStyle/>
          <a:p>
            <a:pPr algn="ctr"/>
            <a:r>
              <a:rPr lang="en-US" sz="4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1.Ổn định tổ chức:</a:t>
            </a:r>
            <a:br>
              <a:rPr lang="en-US" sz="4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và trẻ đi siêu thị, hát bài: Nhà </a:t>
            </a:r>
            <a:r>
              <a:rPr lang="en-US" sz="4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tôi</a:t>
            </a:r>
            <a:br>
              <a:rPr lang="en-US" sz="4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174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7CD03D-F54D-4035-51CC-0FFB27BDA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6386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0DA2E38-8A8D-C164-F9E2-800FD3457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8993"/>
            <a:ext cx="10515600" cy="2420007"/>
          </a:xfrm>
        </p:spPr>
        <p:txBody>
          <a:bodyPr/>
          <a:lstStyle/>
          <a:p>
            <a: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Phương pháp, hình thức tổ chức:</a:t>
            </a:r>
            <a:b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743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EDD523-4F87-C720-0EC5-9290E9BFD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Đồ dùng để ăn: </a:t>
            </a: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bát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4E2572-F271-AD6E-5E0A-35272616C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413" y="1245476"/>
            <a:ext cx="5123793" cy="561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65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E27AA-DF96-5EB9-1143-41A266E5E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Bát nhựa, bát Inox, bát thủy tinh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BF3BD-0142-74F8-C4ED-A9E1A35AD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3308131" cy="51673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E68C64-A902-B051-7F69-32A42999B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751" y="1690688"/>
            <a:ext cx="3308131" cy="49465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6CEF66-AEF3-6EA9-F37C-D6440F770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1301" y="1690689"/>
            <a:ext cx="3944009" cy="516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35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F44D4-9D20-DEFB-5108-94E131974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4593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 canh, bát mắm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0A4CFE-7906-8188-A9D4-71D263F40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5932"/>
            <a:ext cx="7488621" cy="59120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967EC5-88B9-962F-CE2C-42F5465D2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945" y="2270234"/>
            <a:ext cx="2932385" cy="406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13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557DD-1F5A-6349-460D-7502D1243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Đồ dùng để uống: Cái cốc</a:t>
            </a:r>
            <a:b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F0CBDF-6E14-0916-4368-79E5AD734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193" y="1056290"/>
            <a:ext cx="4351283" cy="580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56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8E5C3-8240-F16B-C830-7C18FB4F5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Cốc nhựa, cốc inox, cốc thủy tinh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60C95F-EDD8-7967-8EB8-39CD009A1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04" y="1497724"/>
            <a:ext cx="3736428" cy="53602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00EB04-FDB2-BFDD-1EFE-D1BC446BA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668" y="1497724"/>
            <a:ext cx="3736428" cy="53602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E65C36-BD07-9FC0-6361-69615B8D4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332" y="1497724"/>
            <a:ext cx="3899335" cy="536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49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6134B1-50E2-59B2-75A8-CE76023A9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71599"/>
          </a:xfrm>
        </p:spPr>
        <p:txBody>
          <a:bodyPr/>
          <a:lstStyle/>
          <a:p>
            <a: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E41D6E-1333-996A-FDD2-C4D8DA655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90688"/>
            <a:ext cx="4524702" cy="5167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173039-C921-E408-8E94-178662F78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655" y="1690688"/>
            <a:ext cx="3310759" cy="52776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F5A093-7AC9-A39D-E2CE-613C2924C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1205" y="1690687"/>
            <a:ext cx="3980793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89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154</Words>
  <Application>Microsoft Office PowerPoint</Application>
  <PresentationFormat>Widescreen</PresentationFormat>
  <Paragraphs>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ỦY BAN NHÂN DÂN PHƯỜNG VIỆT HƯNG TRƯƠNG MẦM NON GIANG BIÊN</vt:lpstr>
      <vt:lpstr>1.Ổn định tổ chức: Cô và trẻ đi siêu thị, hát bài: Nhà của tôi </vt:lpstr>
      <vt:lpstr>2. Phương pháp, hình thức tổ chức: </vt:lpstr>
      <vt:lpstr>* Đồ dùng để ăn: Cái bát</vt:lpstr>
      <vt:lpstr>*  Bát nhựa, bát Inox, bát thủy tinh</vt:lpstr>
      <vt:lpstr>Bát canh, bát mắm</vt:lpstr>
      <vt:lpstr>* Đồ dùng để uống: Cái cốc </vt:lpstr>
      <vt:lpstr>* Cốc nhựa, cốc inox, cốc thủy tinh</vt:lpstr>
      <vt:lpstr>Mở rộng:</vt:lpstr>
      <vt:lpstr>PowerPoint Presentation</vt:lpstr>
      <vt:lpstr>Củng cố:   * Trò chơi: Thi xem ai nhanh</vt:lpstr>
      <vt:lpstr>Trò chơi: Về đúng cửa hàng</vt:lpstr>
      <vt:lpstr>3. Kết thúc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3</cp:revision>
  <dcterms:created xsi:type="dcterms:W3CDTF">2025-12-29T01:28:58Z</dcterms:created>
  <dcterms:modified xsi:type="dcterms:W3CDTF">2025-12-29T02:54:37Z</dcterms:modified>
</cp:coreProperties>
</file>