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2" r:id="rId4"/>
    <p:sldId id="264" r:id="rId5"/>
    <p:sldId id="261" r:id="rId6"/>
    <p:sldId id="260" r:id="rId7"/>
    <p:sldId id="263" r:id="rId8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9"/>
    </p:embeddedFont>
    <p:embeddedFont>
      <p:font typeface="Arno Pro Smbd" panose="02020702050506020403" pitchFamily="18" charset="0"/>
      <p:bold r:id="rId10"/>
      <p:boldItalic r:id="rId11"/>
    </p:embeddedFont>
  </p:embeddedFontLst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4DE6"/>
    <a:srgbClr val="FF0000"/>
    <a:srgbClr val="3106E8"/>
    <a:srgbClr val="E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24/11/2025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All user XP3- 2015\Desktop\HINH NEN\2257d2cdca1e9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ỦY BAN NHÂN DÂN PHƯỜNG VIỆT HƯNG</a:t>
            </a:r>
            <a:endParaRPr lang="en-US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1143000"/>
            <a:ext cx="684042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LĨNH VỰC</a:t>
            </a:r>
          </a:p>
          <a:p>
            <a:pPr algn="ctr"/>
            <a:r>
              <a:rPr lang="en-US" sz="40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PHÁT TRIỂN VẬN ĐỘNG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3200400"/>
            <a:ext cx="6172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Đề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tài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: Đi trong đường hẹp có mang vật trên tay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TCVĐ 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: Bắt bướm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Lứa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tuổi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: 24 - 36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tháng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Giáo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no Pro Smbd" pitchFamily="18" charset="0"/>
              </a:rPr>
              <a:t>viên</a:t>
            </a:r>
            <a:r>
              <a:rPr lang="en-US" sz="3200" dirty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: Nguyễn Thị Bách Phượng</a:t>
            </a:r>
          </a:p>
          <a:p>
            <a:r>
              <a:rPr lang="en-US" sz="3200">
                <a:solidFill>
                  <a:srgbClr val="7030A0"/>
                </a:solidFill>
                <a:latin typeface="Arno Pro Smbd" pitchFamily="18" charset="0"/>
              </a:rPr>
              <a:t>                        Nguyễn Thị Thanh Nga</a:t>
            </a:r>
          </a:p>
        </p:txBody>
      </p:sp>
    </p:spTree>
    <p:extLst>
      <p:ext uri="{BB962C8B-B14F-4D97-AF65-F5344CB8AC3E}">
        <p14:creationId xmlns:p14="http://schemas.microsoft.com/office/powerpoint/2010/main" val="92635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ED0303"/>
                </a:solidFill>
                <a:latin typeface="Arno Pro Smbd" pitchFamily="18" charset="0"/>
              </a:rPr>
              <a:t>I.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5" y="24772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 Rounded MT Bold" pitchFamily="34" charset="0"/>
              </a:rPr>
              <a:t>BT PHÁT TRIỂN CHUNG</a:t>
            </a:r>
          </a:p>
        </p:txBody>
      </p:sp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6AC04-91C6-B8E5-DF98-8698DBEEBA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2" t="2786" r="2230" b="2803"/>
          <a:stretch/>
        </p:blipFill>
        <p:spPr>
          <a:xfrm>
            <a:off x="0" y="2057399"/>
            <a:ext cx="7696200" cy="48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E57E01-3520-E052-D643-2BC0427209DA}"/>
              </a:ext>
            </a:extLst>
          </p:cNvPr>
          <p:cNvSpPr txBox="1"/>
          <p:nvPr/>
        </p:nvSpPr>
        <p:spPr>
          <a:xfrm>
            <a:off x="685800" y="3810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FF"/>
                </a:solidFill>
                <a:latin typeface="Arial Rounded MT Bold" pitchFamily="34" charset="0"/>
              </a:rPr>
              <a:t>VẬN ĐỘNG CƠ BẢN</a:t>
            </a:r>
          </a:p>
        </p:txBody>
      </p:sp>
      <p:pic>
        <p:nvPicPr>
          <p:cNvPr id="6" name="☪Little-Girl-_Beat-_-Instrumental_-V.A">
            <a:hlinkClick r:id="" action="ppaction://media"/>
            <a:extLst>
              <a:ext uri="{FF2B5EF4-FFF2-40B4-BE49-F238E27FC236}">
                <a16:creationId xmlns:a16="http://schemas.microsoft.com/office/drawing/2014/main" id="{E7AF5F58-AC46-EB36-0BA1-F61A46F68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0600" y="6248399"/>
            <a:ext cx="609600" cy="609600"/>
          </a:xfrm>
          <a:prstGeom prst="rect">
            <a:avLst/>
          </a:prstGeom>
        </p:spPr>
      </p:pic>
      <p:pic>
        <p:nvPicPr>
          <p:cNvPr id="7" name="InTheWind-July_3u7np">
            <a:hlinkClick r:id="" action="ppaction://media"/>
            <a:extLst>
              <a:ext uri="{FF2B5EF4-FFF2-40B4-BE49-F238E27FC236}">
                <a16:creationId xmlns:a16="http://schemas.microsoft.com/office/drawing/2014/main" id="{08B5F54A-5E54-C328-BC99-F4AA9A5E59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74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6800" y="1828800"/>
            <a:ext cx="7391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    </a:t>
            </a:r>
            <a:r>
              <a:rPr lang="en-US" sz="5400" b="1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Bắt bướm</a:t>
            </a:r>
            <a:endParaRPr lang="en-US" sz="54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3106E8"/>
                </a:solidFill>
                <a:latin typeface="Arno Pro Smbd" pitchFamily="18" charset="0"/>
              </a:rPr>
              <a:t>III. HỒI TĨNH</a:t>
            </a:r>
          </a:p>
        </p:txBody>
      </p:sp>
      <p:pic>
        <p:nvPicPr>
          <p:cNvPr id="2" name="BA CON BUOM">
            <a:hlinkClick r:id="" action="ppaction://media"/>
            <a:extLst>
              <a:ext uri="{FF2B5EF4-FFF2-40B4-BE49-F238E27FC236}">
                <a16:creationId xmlns:a16="http://schemas.microsoft.com/office/drawing/2014/main" id="{21E4A1EC-3D37-D102-75F4-26CAA4BC4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193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3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429470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.</a:t>
            </a: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2565</TotalTime>
  <Words>88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Arial</vt:lpstr>
      <vt:lpstr>Arno Pro Smbd</vt:lpstr>
      <vt:lpstr>Arial Rounded MT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39</cp:revision>
  <dcterms:created xsi:type="dcterms:W3CDTF">2018-10-31T09:43:06Z</dcterms:created>
  <dcterms:modified xsi:type="dcterms:W3CDTF">2025-11-24T10:40:12Z</dcterms:modified>
</cp:coreProperties>
</file>