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0F6BAB-003A-D3AB-A25B-420337DB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" y="-508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0530" y="3429000"/>
            <a:ext cx="437651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Di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24 - 36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Thanh Nga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0490" y="152401"/>
            <a:ext cx="5156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PHƯỜNG VIỆT HƯNG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02" y="1113434"/>
            <a:ext cx="1075658" cy="11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83028"/>
            <a:ext cx="12192000" cy="6836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2551837"/>
            <a:ext cx="90233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Ổn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định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Trốn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trốn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1448" y="38100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80</Words>
  <Application>Microsoft Office PowerPoint</Application>
  <PresentationFormat>Widescreen</PresentationFormat>
  <Paragraphs>14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DELL</cp:lastModifiedBy>
  <cp:revision>10</cp:revision>
  <dcterms:created xsi:type="dcterms:W3CDTF">2019-09-29T14:02:51Z</dcterms:created>
  <dcterms:modified xsi:type="dcterms:W3CDTF">2025-10-19T09:27:49Z</dcterms:modified>
</cp:coreProperties>
</file>