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6842-0DD9-4A8C-BAD0-4A952952B896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509" y="1122363"/>
            <a:ext cx="765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589" y="2316163"/>
            <a:ext cx="54602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LÍNH VỰC PHÁT TRIỂN NGÔN NGỮ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TẾT LÀ 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Bùi Thị Thu Hằng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Nguyễn Thị Thanh Nga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74" y="1873045"/>
            <a:ext cx="758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 :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</a:t>
            </a:r>
            <a:r>
              <a:rPr lang="vi-VN"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</a:t>
            </a:r>
            <a:endParaRPr lang="en-US" sz="6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hát: Chúc tết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-18288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998617"/>
            <a:ext cx="81512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II:</a:t>
            </a:r>
          </a:p>
          <a:p>
            <a:pPr algn="ctr"/>
            <a:endParaRPr lang="vi-VN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cho trẻ nghe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565"/>
            <a:ext cx="12192000" cy="6740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812" y="1789611"/>
            <a:ext cx="267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cũng là bạn nhỏ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thích đi la cà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949" y="5264331"/>
            <a:ext cx="346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mọi người mong đợi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chân nào tết ơi!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9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64" y="1690688"/>
            <a:ext cx="70931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III:</a:t>
            </a:r>
          </a:p>
          <a:p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trích dẫn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444258-2F07-9C10-511A-4848F9FE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7" y="1297857"/>
            <a:ext cx="4232788" cy="194678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88779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A01851-0C48-CF64-EAF5-DD9BB87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6" y="1032387"/>
            <a:ext cx="3864078" cy="239661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29238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Kết thúc</vt:lpstr>
    </vt:vector>
  </TitlesOfParts>
  <Company>thienit.16mb.com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9</cp:revision>
  <dcterms:created xsi:type="dcterms:W3CDTF">2020-02-04T08:09:20Z</dcterms:created>
  <dcterms:modified xsi:type="dcterms:W3CDTF">2025-01-23T07:22:34Z</dcterms:modified>
</cp:coreProperties>
</file>