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66" r:id="rId5"/>
    <p:sldId id="270" r:id="rId6"/>
    <p:sldId id="275" r:id="rId7"/>
    <p:sldId id="273" r:id="rId8"/>
    <p:sldId id="274" r:id="rId9"/>
    <p:sldId id="271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1733" y="688622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396508"/>
            <a:ext cx="891823" cy="84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2665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6931" y="2982120"/>
            <a:ext cx="550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821" y="3531961"/>
            <a:ext cx="65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Thanh Nga</a:t>
            </a:r>
          </a:p>
          <a:p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Bùi Thị Thu Hằng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576BA-55AD-3809-EFA1-3CD95883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FAA406-B709-E2BA-B5F8-8964A3CA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652" y="1798820"/>
            <a:ext cx="9300147" cy="1630180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hát: Đi chơi</a:t>
            </a:r>
          </a:p>
        </p:txBody>
      </p:sp>
    </p:spTree>
    <p:extLst>
      <p:ext uri="{BB962C8B-B14F-4D97-AF65-F5344CB8AC3E}">
        <p14:creationId xmlns:p14="http://schemas.microsoft.com/office/powerpoint/2010/main" val="315323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5CA0F-4E16-DA8C-F44F-A4ABE557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67F847-3235-DBD2-260E-A3BF654E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64" y="1978702"/>
            <a:ext cx="9165235" cy="2083632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chức: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Tập tầm vông</a:t>
            </a:r>
          </a:p>
        </p:txBody>
      </p:sp>
    </p:spTree>
    <p:extLst>
      <p:ext uri="{BB962C8B-B14F-4D97-AF65-F5344CB8AC3E}">
        <p14:creationId xmlns:p14="http://schemas.microsoft.com/office/powerpoint/2010/main" val="402558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52C9E-428C-1A69-A184-407A9795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185D8E-9592-7AF0-131E-95FD5EEC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90" y="1079292"/>
            <a:ext cx="10424410" cy="187377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thúc tổ chức: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HĐ1: Nhận biết hình vuông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6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7" y="4018844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“THỬ TÀI CỦA BÉ”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" y="93326"/>
            <a:ext cx="810838" cy="755970"/>
          </a:xfrm>
          <a:prstGeom prst="rect">
            <a:avLst/>
          </a:prstGeom>
        </p:spPr>
      </p:pic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91" y="2023451"/>
            <a:ext cx="2037055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ộp Bánh quy Festa 320g – tonvinhtruyenth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85" y="2137516"/>
            <a:ext cx="4419598" cy="32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63" y="289836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60" y="2309567"/>
            <a:ext cx="2965939" cy="34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8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0" y="3429000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16899" r="72651" b="17656"/>
          <a:stretch/>
        </p:blipFill>
        <p:spPr bwMode="auto">
          <a:xfrm>
            <a:off x="7305665" y="1919346"/>
            <a:ext cx="2279039" cy="421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DE450-D2F1-E2BD-8C23-BF8DFCD0A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7296" y="2143592"/>
            <a:ext cx="3208888" cy="35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AFD61C-9F63-06E5-07CF-382B773F6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1619249"/>
            <a:ext cx="4345274" cy="45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DBA0A-70E2-E5B7-7FF6-BA6253A7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025"/>
            <a:ext cx="10515600" cy="2757899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“Tạo hình”</a:t>
            </a:r>
          </a:p>
        </p:txBody>
      </p:sp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112</Words>
  <Application>Microsoft Office PowerPoint</Application>
  <PresentationFormat>Widescreen</PresentationFormat>
  <Paragraphs>12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1. Ổn định tổ chức:  Trò chơi: Tập tầm vông</vt:lpstr>
      <vt:lpstr>2. Phương pháp, hình thúc tổ chức: * HĐ1: Nhận biết hình vuông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“Tạo hình”</vt:lpstr>
      <vt:lpstr>3. Kết thúc:  Cô và trẻ hát bài hát: Đi chơi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2021-12-24T17:42:24Z</dcterms:created>
  <dcterms:modified xsi:type="dcterms:W3CDTF">2025-01-10T06:50:47Z</dcterms:modified>
</cp:coreProperties>
</file>