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6" r:id="rId3"/>
    <p:sldId id="258" r:id="rId4"/>
    <p:sldId id="273" r:id="rId5"/>
    <p:sldId id="275" r:id="rId6"/>
    <p:sldId id="270" r:id="rId7"/>
    <p:sldId id="277" r:id="rId8"/>
    <p:sldId id="278" r:id="rId9"/>
    <p:sldId id="279" r:id="rId10"/>
    <p:sldId id="280" r:id="rId11"/>
    <p:sldId id="271" r:id="rId12"/>
  </p:sldIdLst>
  <p:sldSz cx="9144000" cy="5143500" type="screen16x9"/>
  <p:notesSz cx="6858000" cy="9144000"/>
  <p:custDataLst>
    <p:tags r:id="rId13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33CC"/>
    <a:srgbClr val="660066"/>
    <a:srgbClr val="0000CC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A840-A043-493D-B100-B8861503028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8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ACD84-11D7-4A3A-BD82-2F3D4BF652F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70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2F6E-B295-4217-BA56-B07C1E411AD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921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54A9A-E2E3-43D0-8AC0-85AED7DFC91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376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D57E-9973-492C-967F-B280885378E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6214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A4AF7-A1EA-402C-86A7-6AFA98FC2A5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066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96C39-420E-4F71-BF6D-F5E1044CD0D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603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3995-CBCC-4928-800E-1263A6D0725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293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73F1-9000-4F54-B5F3-D769E4A7D95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948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E5C5-3EF0-42FD-B947-369DCD62342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553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E67FD-7D31-45C9-B133-E713A8B6CC2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949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578CD-9D46-4DF1-A73C-A20EF728E3E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6709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139D9-A299-4E4C-B352-11FE0FE44A4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420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2FB74-FC41-432A-9BA9-3B009BA36A4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3258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BF956-B042-4223-83D5-330821B8391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39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1D25-273E-4178-82E3-C1749DA0F9F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10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4B6B7-6D3B-43E5-898F-6815FDCFC7B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392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E7E2-C0A5-4A79-BA3C-2C16E056CB3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006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AB44B-8CF9-4FE0-97F4-42F65DEA491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504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3857A-0657-4481-95D8-E0294D4DE7E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377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DB75-104C-4911-A6F1-4EE1249284C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808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4EE6-2C0A-4A25-8003-ADC84E6193A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835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06FE50-804B-446E-817B-5A35D11766D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8DB221-20DB-4E47-B77B-83944478CFC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inh%20Thang%20Computer\Desktop\01%20uoc%20mo%20xanh.wma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dministrator\Downloads\(63)%20%5bKaraoke%5d%20Tr&#432;&#7901;ng%20ch&#250;ng%20ch&#225;u%20l&#224;%20tr&#432;&#7901;ng%20m&#7847;m%20non%20Karaoke%20-%20YouTube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Administrator\Downloads\63_-TR&#431;&#7900;NG-CH&#218;NG-CH&#193;U-L&#192;-TR&#431;&#7900;NG-M&#7846;M-NON-Ai-h&#7887;i-ch&#225;u-ch&#225;u-h&#7885;c-tr&#432;&#7901;ng-n&#224;o-&#273;&#7845;y-B&#224;i-h&#225;t-Khai-gi&#7843;ng-YouTu.wmv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ownloads\63_-Ti&#7871;ng-M&#232;o-K&#234;u-HD-Sound-Effects-YouTube.wmv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ownloads\63_-Ti&#7871;ng-v&#7883;t-k&#234;u-c&#7841;p-c&#7841;p-&#194;m-thanh-&#273;&#7897;ng-v&#7853;t-cho-tr&#7867;-YouTube.wmv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ownloads\(63)%20Ti&#7871;ng%20Ch&#243;%20S&#7911;a%20-%20YouTube.mp4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ownloads\63_-YouTube.wmv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899592" y="1728486"/>
            <a:ext cx="7344816" cy="141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MN”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TCÂN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1569368" y="1442140"/>
            <a:ext cx="6098976" cy="43120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phát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triển thẩm mỹ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69368" y="362020"/>
            <a:ext cx="563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15616" y="-20538"/>
            <a:ext cx="6583680" cy="45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35" y="754924"/>
            <a:ext cx="630681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838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57250"/>
            <a:ext cx="5334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57250"/>
            <a:ext cx="838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838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0009" flipH="1">
            <a:off x="318294" y="-329407"/>
            <a:ext cx="1266826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943350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7500938" y="-230188"/>
            <a:ext cx="1276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29050"/>
            <a:ext cx="1600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533400" y="1028700"/>
            <a:ext cx="381000" cy="171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5791200" y="171450"/>
            <a:ext cx="45720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20" name="Picture 28" descr="th_33250e5gpewnjro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571750"/>
            <a:ext cx="4714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8" descr="th_33250e5gpewnjro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0300"/>
            <a:ext cx="609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hoa li t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14350"/>
            <a:ext cx="762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hoa li t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739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hoa li t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7397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hoa li t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0"/>
            <a:ext cx="762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WordArt 18"/>
          <p:cNvSpPr>
            <a:spLocks noChangeArrowheads="1" noChangeShapeType="1" noTextEdit="1"/>
          </p:cNvSpPr>
          <p:nvPr/>
        </p:nvSpPr>
        <p:spPr bwMode="auto">
          <a:xfrm>
            <a:off x="990600" y="1714500"/>
            <a:ext cx="7391400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66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các cô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66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bé 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66FF"/>
                  </a:gs>
                </a:gsLst>
                <a:lin ang="189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692275" y="2301875"/>
            <a:ext cx="61214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742950" indent="-742950" algn="ctr">
              <a:spcBef>
                <a:spcPct val="20000"/>
              </a:spcBef>
              <a:buFontTx/>
              <a:buAutoNum type="arabicPeriod"/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01 uoc mo xanh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</p:childTnLst>
        </p:cTn>
      </p:par>
    </p:tnLst>
    <p:bldLst>
      <p:bldP spid="4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043608" y="1693133"/>
            <a:ext cx="71834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non”</a:t>
            </a:r>
          </a:p>
          <a:p>
            <a:pPr algn="ctr" eaLnBrk="1" hangingPunct="1">
              <a:spcBef>
                <a:spcPts val="18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ST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Music"/>
          <p:cNvSpPr>
            <a:spLocks noEditPoints="1" noChangeArrowheads="1"/>
          </p:cNvSpPr>
          <p:nvPr/>
        </p:nvSpPr>
        <p:spPr bwMode="auto">
          <a:xfrm>
            <a:off x="596900" y="1392238"/>
            <a:ext cx="661988" cy="377825"/>
          </a:xfrm>
          <a:custGeom>
            <a:avLst/>
            <a:gdLst>
              <a:gd name="T0" fmla="*/ 2147483647 w 21600"/>
              <a:gd name="T1" fmla="*/ 16904515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6904515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24" name="Music"/>
          <p:cNvSpPr>
            <a:spLocks noEditPoints="1" noChangeArrowheads="1"/>
          </p:cNvSpPr>
          <p:nvPr/>
        </p:nvSpPr>
        <p:spPr bwMode="auto">
          <a:xfrm>
            <a:off x="5940425" y="1430338"/>
            <a:ext cx="503238" cy="339725"/>
          </a:xfrm>
          <a:custGeom>
            <a:avLst/>
            <a:gdLst>
              <a:gd name="T0" fmla="*/ 2147483647 w 21600"/>
              <a:gd name="T1" fmla="*/ 1370593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3705937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25" name="Music"/>
          <p:cNvSpPr>
            <a:spLocks noEditPoints="1" noChangeArrowheads="1"/>
          </p:cNvSpPr>
          <p:nvPr/>
        </p:nvSpPr>
        <p:spPr bwMode="auto">
          <a:xfrm>
            <a:off x="900113" y="4408488"/>
            <a:ext cx="511175" cy="377825"/>
          </a:xfrm>
          <a:custGeom>
            <a:avLst/>
            <a:gdLst>
              <a:gd name="T0" fmla="*/ 2147483647 w 21600"/>
              <a:gd name="T1" fmla="*/ 16902043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6902043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26" name="Music"/>
          <p:cNvSpPr>
            <a:spLocks noEditPoints="1" noChangeArrowheads="1"/>
          </p:cNvSpPr>
          <p:nvPr/>
        </p:nvSpPr>
        <p:spPr bwMode="auto">
          <a:xfrm>
            <a:off x="7164388" y="2241550"/>
            <a:ext cx="503237" cy="341313"/>
          </a:xfrm>
          <a:custGeom>
            <a:avLst/>
            <a:gdLst>
              <a:gd name="T0" fmla="*/ 2147483647 w 21600"/>
              <a:gd name="T1" fmla="*/ 1370593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3705937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27" name="Music"/>
          <p:cNvSpPr>
            <a:spLocks noEditPoints="1" noChangeArrowheads="1"/>
          </p:cNvSpPr>
          <p:nvPr/>
        </p:nvSpPr>
        <p:spPr bwMode="auto">
          <a:xfrm>
            <a:off x="2124075" y="3149600"/>
            <a:ext cx="503238" cy="339725"/>
          </a:xfrm>
          <a:custGeom>
            <a:avLst/>
            <a:gdLst>
              <a:gd name="T0" fmla="*/ 2147483647 w 21600"/>
              <a:gd name="T1" fmla="*/ 1370593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3705937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" name="(63) [Karaoke] Trường chúng cháu là trường mầm non Karaoke - YouTub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4533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88"/>
            <a:ext cx="9144000" cy="513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63_-TRƯỜNG-CHÚNG-CHÁU-LÀ-TRƯỜNG-MẦM-NON-Ai-hỏi-cháu-cháu-học-trường-nào-đấy-Bài-hát-Khai-giảng-YouTu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1720" y="339502"/>
            <a:ext cx="6696744" cy="444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827088" y="2139950"/>
            <a:ext cx="70564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9036496" cy="510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63_-Tiếng-Mèo-Kêu-HD-Sound-Effects-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1560" y="771550"/>
            <a:ext cx="633670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 bwMode="auto">
          <a:xfrm>
            <a:off x="-36512" y="0"/>
            <a:ext cx="928903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63_-Tiếng-vịt-kêu-cạp-cạp-Âm-thanh-động-vật-cho-trẻ-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4"/>
          <a:srcRect t="10209" r="6950"/>
          <a:stretch/>
        </p:blipFill>
        <p:spPr>
          <a:xfrm>
            <a:off x="179512" y="1635646"/>
            <a:ext cx="885698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(63) Tiếng Chó Sủa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512" y="195486"/>
            <a:ext cx="7344816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63_-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5696" y="20538"/>
            <a:ext cx="54726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66&quot;&gt;&lt;property id=&quot;20148&quot; value=&quot;5&quot;/&gt;&lt;property id=&quot;20300&quot; value=&quot;Slide 3&quot;/&gt;&lt;property id=&quot;20307&quot; value=&quot;259&quot;/&gt;&lt;/object&gt;&lt;object type=&quot;3&quot; unique_id=&quot;10603&quot;&gt;&lt;property id=&quot;20148&quot; value=&quot;5&quot;/&gt;&lt;property id=&quot;20300&quot; value=&quot;Slide 4&quot;/&gt;&lt;property id=&quot;20307&quot; value=&quot;270&quot;/&gt;&lt;/object&gt;&lt;object type=&quot;3&quot; unique_id=&quot;10716&quot;&gt;&lt;property id=&quot;20148&quot; value=&quot;5&quot;/&gt;&lt;property id=&quot;20300&quot; value=&quot;Slide 5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99</Words>
  <Application>Microsoft Office PowerPoint</Application>
  <PresentationFormat>On-screen Show (16:9)</PresentationFormat>
  <Paragraphs>14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61</cp:revision>
  <dcterms:created xsi:type="dcterms:W3CDTF">2013-03-04T06:48:30Z</dcterms:created>
  <dcterms:modified xsi:type="dcterms:W3CDTF">2025-09-18T10:12:37Z</dcterms:modified>
</cp:coreProperties>
</file>