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7" r:id="rId4"/>
    <p:sldId id="257" r:id="rId5"/>
    <p:sldId id="260" r:id="rId6"/>
    <p:sldId id="261" r:id="rId7"/>
    <p:sldId id="258" r:id="rId8"/>
    <p:sldId id="262" r:id="rId9"/>
    <p:sldId id="259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7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9590-BD1C-4598-AD22-9ED24CE7BCC5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A811-3DE1-4CA4-814E-468AB175E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03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9590-BD1C-4598-AD22-9ED24CE7BCC5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A811-3DE1-4CA4-814E-468AB175E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0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9590-BD1C-4598-AD22-9ED24CE7BCC5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A811-3DE1-4CA4-814E-468AB175E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97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9590-BD1C-4598-AD22-9ED24CE7BCC5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A811-3DE1-4CA4-814E-468AB175E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1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9590-BD1C-4598-AD22-9ED24CE7BCC5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A811-3DE1-4CA4-814E-468AB175E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08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9590-BD1C-4598-AD22-9ED24CE7BCC5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A811-3DE1-4CA4-814E-468AB175E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78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9590-BD1C-4598-AD22-9ED24CE7BCC5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A811-3DE1-4CA4-814E-468AB175E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42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9590-BD1C-4598-AD22-9ED24CE7BCC5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A811-3DE1-4CA4-814E-468AB175E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8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9590-BD1C-4598-AD22-9ED24CE7BCC5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A811-3DE1-4CA4-814E-468AB175E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46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9590-BD1C-4598-AD22-9ED24CE7BCC5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A811-3DE1-4CA4-814E-468AB175E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61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9590-BD1C-4598-AD22-9ED24CE7BCC5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A811-3DE1-4CA4-814E-468AB175E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53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09590-BD1C-4598-AD22-9ED24CE7BCC5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3A811-3DE1-4CA4-814E-468AB175E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4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107266" y="1128183"/>
            <a:ext cx="40555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/>
            <a:r>
              <a:rPr lang="en-US" sz="15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887" y="1649368"/>
            <a:ext cx="667265" cy="6598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26733" y="2906438"/>
            <a:ext cx="482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LĨNH VỰC PHÁT TRIỂN NHẬN THỨC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5999" y="3437509"/>
            <a:ext cx="53594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 nói lớp học của bé</a:t>
            </a:r>
          </a:p>
          <a:p>
            <a:endParaRPr 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0535" y="4042202"/>
            <a:ext cx="2887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24 -36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nhac nen thuyet rr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18838" y="5682563"/>
            <a:ext cx="259492" cy="2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ó nên cho giáo viên mầm non nghỉ hưu sớm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" y="-7258"/>
            <a:ext cx="9125857" cy="686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87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-nen-powerpoint-thien-nhien-dep-768x5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18914" y="152400"/>
            <a:ext cx="3373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Ổn định tổ chức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798731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 và trẻ </a:t>
            </a: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 hát bài : Trường chúng     cháu là trường mầm non.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Mau-Hoa-Thieu-Nhi-Yen-Nhi">
            <a:hlinkClick r:id="" action="ppaction://media"/>
            <a:extLst>
              <a:ext uri="{FF2B5EF4-FFF2-40B4-BE49-F238E27FC236}">
                <a16:creationId xmlns:a16="http://schemas.microsoft.com/office/drawing/2014/main" id="{770434FF-107A-DE35-AED4-D8ADA2AD073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6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61996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2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ần thêm chính sách ưu đãi cho giáo viên mầm non | Báo dân sin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238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Để “trẻ chơi mà học - học mà chơi” ở các trường mầm 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74"/>
            <a:ext cx="9144000" cy="681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782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" y="0"/>
            <a:ext cx="91162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34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5 Bước rửa mặt cho trẻ mầm non đúng cách, nhẹ nhà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13855"/>
            <a:ext cx="9130145" cy="684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3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hế độ trực trưa cho giáo viên mầm n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106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Một ngày của cô giáo mầm non - QTV - Đài Phát thanh và Truyền hình Quảng  N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0"/>
            <a:ext cx="9123218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428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vinhyen.vinhphuc.gov.vn/ct/cms/tintuc/PublishingImages/TestTao/Nam%202017/T11/17.11-co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373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57</Words>
  <Application>Microsoft Office PowerPoint</Application>
  <PresentationFormat>On-screen Show (4:3)</PresentationFormat>
  <Paragraphs>7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2020-10-06T01:42:54Z</dcterms:created>
  <dcterms:modified xsi:type="dcterms:W3CDTF">2024-09-18T10:53:22Z</dcterms:modified>
</cp:coreProperties>
</file>