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4" r:id="rId5"/>
    <p:sldId id="275" r:id="rId6"/>
    <p:sldId id="276" r:id="rId7"/>
    <p:sldId id="266" r:id="rId8"/>
    <p:sldId id="27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38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6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22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4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1733" y="688622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071" y="2400947"/>
            <a:ext cx="7140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931" y="2982120"/>
            <a:ext cx="552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0907" y="2296098"/>
            <a:ext cx="745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46" y="1030945"/>
            <a:ext cx="6465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TẦM VÔNG  Tập tầm vông tay không tay có  Bài hát Đồng dao cho bé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596.4992" end="3492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6932" y="650049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D83F7F-D39A-50A6-8F3C-D5D62881D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01" b="18310"/>
          <a:stretch/>
        </p:blipFill>
        <p:spPr>
          <a:xfrm>
            <a:off x="1924503" y="1481070"/>
            <a:ext cx="8405432" cy="47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110" y="714444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7355"/>
          <a:stretch/>
        </p:blipFill>
        <p:spPr bwMode="auto">
          <a:xfrm>
            <a:off x="2924932" y="1422330"/>
            <a:ext cx="6284890" cy="502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4192" y="740202"/>
            <a:ext cx="567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D83F7F-D39A-50A6-8F3C-D5D62881D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01" b="18310"/>
          <a:stretch/>
        </p:blipFill>
        <p:spPr>
          <a:xfrm>
            <a:off x="1216165" y="1596980"/>
            <a:ext cx="5024982" cy="283335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7355"/>
          <a:stretch/>
        </p:blipFill>
        <p:spPr bwMode="auto">
          <a:xfrm flipH="1">
            <a:off x="5277201" y="1581235"/>
            <a:ext cx="5841337" cy="46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320" y="4018844"/>
            <a:ext cx="84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D83F7F-D39A-50A6-8F3C-D5D62881D8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28" r="3599" b="18310"/>
          <a:stretch/>
        </p:blipFill>
        <p:spPr>
          <a:xfrm>
            <a:off x="1241923" y="759853"/>
            <a:ext cx="5545244" cy="35986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4" b="7355"/>
          <a:stretch/>
        </p:blipFill>
        <p:spPr bwMode="auto">
          <a:xfrm flipH="1">
            <a:off x="5328717" y="1838815"/>
            <a:ext cx="5841337" cy="461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78</Words>
  <Application>Microsoft Office PowerPoint</Application>
  <PresentationFormat>Custom</PresentationFormat>
  <Paragraphs>13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54</cp:revision>
  <dcterms:created xsi:type="dcterms:W3CDTF">2021-12-24T17:42:24Z</dcterms:created>
  <dcterms:modified xsi:type="dcterms:W3CDTF">2025-04-14T03:12:57Z</dcterms:modified>
</cp:coreProperties>
</file>