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396" r:id="rId2"/>
    <p:sldId id="399" r:id="rId3"/>
    <p:sldId id="361" r:id="rId4"/>
    <p:sldId id="403" r:id="rId5"/>
    <p:sldId id="404" r:id="rId6"/>
    <p:sldId id="405" r:id="rId7"/>
    <p:sldId id="406" r:id="rId8"/>
    <p:sldId id="407" r:id="rId9"/>
    <p:sldId id="408" r:id="rId10"/>
    <p:sldId id="409" r:id="rId11"/>
    <p:sldId id="306" r:id="rId12"/>
    <p:sldId id="376" r:id="rId13"/>
    <p:sldId id="260" r:id="rId14"/>
    <p:sldId id="377" r:id="rId15"/>
    <p:sldId id="312" r:id="rId16"/>
    <p:sldId id="378" r:id="rId17"/>
    <p:sldId id="379" r:id="rId18"/>
    <p:sldId id="346" r:id="rId19"/>
    <p:sldId id="318" r:id="rId20"/>
    <p:sldId id="347" r:id="rId21"/>
    <p:sldId id="380" r:id="rId22"/>
    <p:sldId id="348" r:id="rId23"/>
    <p:sldId id="382" r:id="rId24"/>
    <p:sldId id="349" r:id="rId25"/>
    <p:sldId id="383" r:id="rId26"/>
    <p:sldId id="350" r:id="rId27"/>
    <p:sldId id="381" r:id="rId28"/>
    <p:sldId id="351" r:id="rId29"/>
    <p:sldId id="371" r:id="rId30"/>
    <p:sldId id="372" r:id="rId31"/>
    <p:sldId id="373" r:id="rId32"/>
    <p:sldId id="374" r:id="rId33"/>
    <p:sldId id="375" r:id="rId34"/>
    <p:sldId id="384" r:id="rId35"/>
    <p:sldId id="333" r:id="rId36"/>
    <p:sldId id="335" r:id="rId37"/>
  </p:sldIdLst>
  <p:sldSz cx="12192000" cy="6858000"/>
  <p:notesSz cx="6858000" cy="9144000"/>
  <p:embeddedFontLst>
    <p:embeddedFont>
      <p:font typeface=".VnAvant" pitchFamily="34" charset="0"/>
      <p:regular r:id="rId39"/>
      <p:bold r:id="rId40"/>
      <p:italic r:id="rId41"/>
      <p:boldItalic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.VnHelvetInsH" pitchFamily="34" charset="0"/>
      <p:regular r:id="rId47"/>
    </p:embeddedFont>
    <p:embeddedFont>
      <p:font typeface=".VnArabia" pitchFamily="34" charset="0"/>
      <p:regular r:id="rId48"/>
    </p:embeddedFont>
    <p:embeddedFont>
      <p:font typeface=".VnTime" pitchFamily="34" charset="0"/>
      <p:regular r:id="rId49"/>
      <p:bold r:id="rId50"/>
      <p:italic r:id="rId51"/>
      <p:boldItalic r:id="rId52"/>
    </p:embeddedFont>
    <p:embeddedFont>
      <p:font typeface=".VnAristote" pitchFamily="34" charset="0"/>
      <p:regular r:id="rId53"/>
    </p:embeddedFont>
    <p:embeddedFont>
      <p:font typeface=".VnArial" pitchFamily="3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Avant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Avant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Avant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Avant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Avant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Avant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Avant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Avant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Avant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366FF"/>
    <a:srgbClr val="FFFF99"/>
    <a:srgbClr val="D0D03C"/>
    <a:srgbClr val="6600CC"/>
    <a:srgbClr val="FF0000"/>
    <a:srgbClr val="FF66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3" autoAdjust="0"/>
    <p:restoredTop sz="94660"/>
  </p:normalViewPr>
  <p:slideViewPr>
    <p:cSldViewPr>
      <p:cViewPr>
        <p:scale>
          <a:sx n="76" d="100"/>
          <a:sy n="76" d="100"/>
        </p:scale>
        <p:origin x="-630" y="-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4159610-8E68-4F29-831A-1FBCB5E90AA2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33126A11-C3E6-4038-A592-D2952A3983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89585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8AC6B-B9C4-4741-974E-2398CCEA3428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A03E3-6D22-46C9-8059-3032403094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402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B835D-69A1-4163-89E2-5846B4DD6DB1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9A6924-1961-4F9B-930E-9D35754AAD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004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A677A-694E-4619-BEF2-587CD48F80BC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F6B49A-BE18-4572-A698-39FCD26338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878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7AB6C-1C88-46C6-ADB5-F344CE2B14D7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F272E-BAFF-4B1F-AAB9-3E1E4BFCB1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0887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ECDF0-63B2-4293-BB86-2267AAEE2273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F5861-3047-4EDC-80A7-9288C8BB3B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9217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DE81E-3F74-493D-BA97-3B719054F2B2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AC8B43-9938-41DE-A662-FAC5525A28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6622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BF93A-9F70-4BAF-9641-31228B0B7523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91CB56-F7FE-40A1-B4B0-AF57BDA807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789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7BACD-4370-4FAB-90DE-E17A8402FF0C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896043-FC21-41FF-A208-ECA4CAB21E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2146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1666B-491F-4B3B-B761-1A2517351467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155EF6-F531-4A8B-846A-E13AA7AE17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7527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A1375-2504-4F29-9B6A-189186E9EBE7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1893FA-4FFE-4686-B7C8-87D3C0A9C9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422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16DE0-2501-4813-854E-E50B1AF433F7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800E0B-F578-4A5E-B512-371E2BF80C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571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C1E35-FAFD-4B25-B2F4-39CDE14EE5F5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78A01F-1890-465F-90D1-3D88818745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3429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rgbClr val="3366FF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B812BB-98CE-4B9B-B711-8649A86747C2}" type="datetimeFigureOut">
              <a:rPr lang="en-US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945A3B1-AFFD-4234-B341-3DBB87318B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.VnAvant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.VnAvant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.VnAvant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.VnAvant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.VnAvant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20.gif"/><Relationship Id="rId7" Type="http://schemas.openxmlformats.org/officeDocument/2006/relationships/image" Target="../media/image23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9.gif"/><Relationship Id="rId4" Type="http://schemas.openxmlformats.org/officeDocument/2006/relationships/image" Target="../media/image22.gif"/><Relationship Id="rId9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36.xml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7.jpeg"/><Relationship Id="rId7" Type="http://schemas.openxmlformats.org/officeDocument/2006/relationships/image" Target="../media/image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esktop\Bich%20thi%202019\chu%20do%20con-bich\hoan%20ho.wav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gif"/><Relationship Id="rId12" Type="http://schemas.openxmlformats.org/officeDocument/2006/relationships/image" Target="../media/image26.gif"/><Relationship Id="rId2" Type="http://schemas.openxmlformats.org/officeDocument/2006/relationships/audio" Target="file:///C:\Users\Admin\Desktop\Bich%20thi%202019\chu%20do%20con-bich\DUNG%20RUI%202.wav" TargetMode="External"/><Relationship Id="rId1" Type="http://schemas.openxmlformats.org/officeDocument/2006/relationships/audio" Target="../media/audio4.wav"/><Relationship Id="rId6" Type="http://schemas.openxmlformats.org/officeDocument/2006/relationships/image" Target="../media/image36.gif"/><Relationship Id="rId11" Type="http://schemas.openxmlformats.org/officeDocument/2006/relationships/image" Target="../media/image41.gif"/><Relationship Id="rId5" Type="http://schemas.openxmlformats.org/officeDocument/2006/relationships/image" Target="../media/image35.gif"/><Relationship Id="rId10" Type="http://schemas.openxmlformats.org/officeDocument/2006/relationships/image" Target="../media/image40.gif"/><Relationship Id="rId4" Type="http://schemas.openxmlformats.org/officeDocument/2006/relationships/image" Target="../media/image34.jpeg"/><Relationship Id="rId9" Type="http://schemas.openxmlformats.org/officeDocument/2006/relationships/image" Target="../media/image39.gif"/><Relationship Id="rId1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gif"/><Relationship Id="rId2" Type="http://schemas.openxmlformats.org/officeDocument/2006/relationships/audio" Target="file:///C:\Users\Admin\Desktop\Bich%20thi%202019\chu%20do%20con-bich\gioi.wma" TargetMode="External"/><Relationship Id="rId1" Type="http://schemas.openxmlformats.org/officeDocument/2006/relationships/audio" Target="../media/audio5.wav"/><Relationship Id="rId6" Type="http://schemas.openxmlformats.org/officeDocument/2006/relationships/image" Target="../media/image26.gif"/><Relationship Id="rId11" Type="http://schemas.openxmlformats.org/officeDocument/2006/relationships/image" Target="../media/image49.png"/><Relationship Id="rId5" Type="http://schemas.openxmlformats.org/officeDocument/2006/relationships/image" Target="../media/image45.jpeg"/><Relationship Id="rId10" Type="http://schemas.openxmlformats.org/officeDocument/2006/relationships/image" Target="../media/image42.png"/><Relationship Id="rId4" Type="http://schemas.openxmlformats.org/officeDocument/2006/relationships/image" Target="../media/image44.jpeg"/><Relationship Id="rId9" Type="http://schemas.openxmlformats.org/officeDocument/2006/relationships/image" Target="../media/image4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12.png"/><Relationship Id="rId4" Type="http://schemas.openxmlformats.org/officeDocument/2006/relationships/image" Target="../media/image1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4.jpeg"/><Relationship Id="rId7" Type="http://schemas.openxmlformats.org/officeDocument/2006/relationships/image" Target="../media/image9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11.gif"/><Relationship Id="rId5" Type="http://schemas.openxmlformats.org/officeDocument/2006/relationships/image" Target="../media/image47.gif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esktop\Bich%20thi%202019\gi&#225;o%20an%20vi%20sao%20con%20meo%20rua%20mat\nhac%20nhay%201.mp3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esktop\Bich%20thi%202019\chu%20do%20con-bich\gioi.wma" TargetMode="External"/><Relationship Id="rId6" Type="http://schemas.openxmlformats.org/officeDocument/2006/relationships/image" Target="../media/image16.wmf"/><Relationship Id="rId5" Type="http://schemas.openxmlformats.org/officeDocument/2006/relationships/image" Target="../media/image9.gif"/><Relationship Id="rId10" Type="http://schemas.openxmlformats.org/officeDocument/2006/relationships/image" Target="../media/image50.png"/><Relationship Id="rId4" Type="http://schemas.openxmlformats.org/officeDocument/2006/relationships/image" Target="../media/image13.jpeg"/><Relationship Id="rId9" Type="http://schemas.openxmlformats.org/officeDocument/2006/relationships/image" Target="../media/image1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ich%20thi%202019\chu%20do%20con-bich\Clip%20&#226;m%20thanh%2020.wav" TargetMode="External"/><Relationship Id="rId6" Type="http://schemas.openxmlformats.org/officeDocument/2006/relationships/image" Target="../media/image42.png"/><Relationship Id="rId5" Type="http://schemas.openxmlformats.org/officeDocument/2006/relationships/slide" Target="slide36.xml"/><Relationship Id="rId4" Type="http://schemas.openxmlformats.org/officeDocument/2006/relationships/image" Target="../media/image2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esktop\Bich%20thi%202019\chu%20do%20con-bich\hoan%20ho.wav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4.jpeg"/><Relationship Id="rId7" Type="http://schemas.openxmlformats.org/officeDocument/2006/relationships/image" Target="../media/image47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6" Type="http://schemas.openxmlformats.org/officeDocument/2006/relationships/image" Target="../media/image46.gif"/><Relationship Id="rId5" Type="http://schemas.openxmlformats.org/officeDocument/2006/relationships/image" Target="../media/image26.gif"/><Relationship Id="rId4" Type="http://schemas.openxmlformats.org/officeDocument/2006/relationships/image" Target="../media/image45.jpe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9.jpeg"/><Relationship Id="rId7" Type="http://schemas.openxmlformats.org/officeDocument/2006/relationships/image" Target="../media/image11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esktop\Bich%20thi%202019\chu%20do%20con-bich\DUNG%20RUI%202.wav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9.gif"/><Relationship Id="rId4" Type="http://schemas.openxmlformats.org/officeDocument/2006/relationships/image" Target="../media/image20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0.png"/><Relationship Id="rId7" Type="http://schemas.openxmlformats.org/officeDocument/2006/relationships/image" Target="../media/image32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6" Type="http://schemas.openxmlformats.org/officeDocument/2006/relationships/image" Target="../media/image53.gif"/><Relationship Id="rId5" Type="http://schemas.openxmlformats.org/officeDocument/2006/relationships/image" Target="../media/image31.gif"/><Relationship Id="rId4" Type="http://schemas.openxmlformats.org/officeDocument/2006/relationships/image" Target="../media/image26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9.jpeg"/><Relationship Id="rId7" Type="http://schemas.openxmlformats.org/officeDocument/2006/relationships/image" Target="../media/image11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esktop\Bich%20thi%202019\chu%20do%20con-bich\hoan%20ho.wav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9.gif"/><Relationship Id="rId4" Type="http://schemas.openxmlformats.org/officeDocument/2006/relationships/image" Target="../media/image20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gif"/><Relationship Id="rId12" Type="http://schemas.openxmlformats.org/officeDocument/2006/relationships/image" Target="../media/image55.png"/><Relationship Id="rId2" Type="http://schemas.openxmlformats.org/officeDocument/2006/relationships/audio" Target="file:///C:\Users\Admin\Desktop\Bich%20thi%202019\chu%20do%20con-bich\DUNG%20RUI%202.wav" TargetMode="External"/><Relationship Id="rId1" Type="http://schemas.openxmlformats.org/officeDocument/2006/relationships/audio" Target="../media/audio9.wav"/><Relationship Id="rId6" Type="http://schemas.openxmlformats.org/officeDocument/2006/relationships/image" Target="../media/image26.gif"/><Relationship Id="rId11" Type="http://schemas.openxmlformats.org/officeDocument/2006/relationships/image" Target="../media/image10.gif"/><Relationship Id="rId5" Type="http://schemas.openxmlformats.org/officeDocument/2006/relationships/image" Target="../media/image44.jpeg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9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2" Type="http://schemas.openxmlformats.org/officeDocument/2006/relationships/audio" Target="file:///C:\Users\Admin\Desktop\Bich%20thi%202019\chu%20do%20con-bich\DUNG%20RUI%202.wav" TargetMode="External"/><Relationship Id="rId1" Type="http://schemas.openxmlformats.org/officeDocument/2006/relationships/audio" Target="file:///C:\Users\Admin\Desktop\Bich%20thi%202019\chu%20do%20con-bich\hoan%20ho.wav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20.gif"/><Relationship Id="rId10" Type="http://schemas.openxmlformats.org/officeDocument/2006/relationships/image" Target="../media/image57.png"/><Relationship Id="rId4" Type="http://schemas.openxmlformats.org/officeDocument/2006/relationships/image" Target="../media/image19.jpeg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9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0.png"/><Relationship Id="rId12" Type="http://schemas.openxmlformats.org/officeDocument/2006/relationships/image" Target="../media/image65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ich%20thi%202019\chu%20do%20con-bich\nh&#7841;c%20m&#7903;%20&#273;&#7847;u.mp3" TargetMode="External"/><Relationship Id="rId6" Type="http://schemas.openxmlformats.org/officeDocument/2006/relationships/image" Target="../media/image59.gif"/><Relationship Id="rId11" Type="http://schemas.openxmlformats.org/officeDocument/2006/relationships/image" Target="../media/image64.pn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audio" Target="../media/audio1.wav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9.gif"/><Relationship Id="rId3" Type="http://schemas.openxmlformats.org/officeDocument/2006/relationships/image" Target="../media/image67.jpeg"/><Relationship Id="rId7" Type="http://schemas.openxmlformats.org/officeDocument/2006/relationships/image" Target="../media/image61.png"/><Relationship Id="rId12" Type="http://schemas.openxmlformats.org/officeDocument/2006/relationships/image" Target="../media/image6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60.png"/><Relationship Id="rId10" Type="http://schemas.openxmlformats.org/officeDocument/2006/relationships/image" Target="../media/image70.gif"/><Relationship Id="rId4" Type="http://schemas.openxmlformats.org/officeDocument/2006/relationships/image" Target="../media/image58.jpeg"/><Relationship Id="rId9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6.gif"/><Relationship Id="rId3" Type="http://schemas.openxmlformats.org/officeDocument/2006/relationships/image" Target="../media/image58.jpeg"/><Relationship Id="rId7" Type="http://schemas.openxmlformats.org/officeDocument/2006/relationships/image" Target="../media/image74.png"/><Relationship Id="rId12" Type="http://schemas.openxmlformats.org/officeDocument/2006/relationships/image" Target="../media/image71.png"/><Relationship Id="rId17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0.gif"/><Relationship Id="rId5" Type="http://schemas.openxmlformats.org/officeDocument/2006/relationships/image" Target="../media/image72.png"/><Relationship Id="rId15" Type="http://schemas.openxmlformats.org/officeDocument/2006/relationships/image" Target="../media/image65.gif"/><Relationship Id="rId10" Type="http://schemas.openxmlformats.org/officeDocument/2006/relationships/image" Target="../media/image69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Relationship Id="rId14" Type="http://schemas.openxmlformats.org/officeDocument/2006/relationships/image" Target="../media/image20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1.png"/><Relationship Id="rId3" Type="http://schemas.openxmlformats.org/officeDocument/2006/relationships/image" Target="../media/image67.jpeg"/><Relationship Id="rId7" Type="http://schemas.openxmlformats.org/officeDocument/2006/relationships/image" Target="../media/image79.png"/><Relationship Id="rId12" Type="http://schemas.openxmlformats.org/officeDocument/2006/relationships/image" Target="../media/image70.gif"/><Relationship Id="rId17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9.png"/><Relationship Id="rId5" Type="http://schemas.openxmlformats.org/officeDocument/2006/relationships/image" Target="../media/image78.png"/><Relationship Id="rId15" Type="http://schemas.openxmlformats.org/officeDocument/2006/relationships/image" Target="../media/image20.gif"/><Relationship Id="rId10" Type="http://schemas.openxmlformats.org/officeDocument/2006/relationships/image" Target="../media/image81.png"/><Relationship Id="rId4" Type="http://schemas.openxmlformats.org/officeDocument/2006/relationships/image" Target="../media/image77.jpeg"/><Relationship Id="rId9" Type="http://schemas.openxmlformats.org/officeDocument/2006/relationships/image" Target="../media/image80.png"/><Relationship Id="rId14" Type="http://schemas.openxmlformats.org/officeDocument/2006/relationships/image" Target="../media/image76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83.gif"/><Relationship Id="rId3" Type="http://schemas.openxmlformats.org/officeDocument/2006/relationships/image" Target="../media/image67.jpeg"/><Relationship Id="rId7" Type="http://schemas.openxmlformats.org/officeDocument/2006/relationships/image" Target="../media/image82.png"/><Relationship Id="rId12" Type="http://schemas.openxmlformats.org/officeDocument/2006/relationships/image" Target="../media/image20.gif"/><Relationship Id="rId17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76.gif"/><Relationship Id="rId5" Type="http://schemas.openxmlformats.org/officeDocument/2006/relationships/image" Target="../media/image79.png"/><Relationship Id="rId15" Type="http://schemas.openxmlformats.org/officeDocument/2006/relationships/image" Target="../media/image65.gif"/><Relationship Id="rId10" Type="http://schemas.openxmlformats.org/officeDocument/2006/relationships/image" Target="../media/image71.png"/><Relationship Id="rId4" Type="http://schemas.openxmlformats.org/officeDocument/2006/relationships/image" Target="../media/image60.png"/><Relationship Id="rId9" Type="http://schemas.openxmlformats.org/officeDocument/2006/relationships/image" Target="../media/image70.gif"/><Relationship Id="rId1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ich%20thi%202019\chu%20do%20con-bich\nhac%20nhay%201.mp3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3.gif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audio" Target="file:///C:\Users\Admin\Desktop\Bich%20thi%202019\chu%20do%20con-bich\nhac%20s&#225;o.mp3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audio" Target="file:///C:\Users\Admin\Desktop\Bich%20thi%202019\chu%20do%20con-bich\nh&#7841;c%20m&#432;a%20nh&#7865;%20(mp3cut.net).mp3" TargetMode="External"/><Relationship Id="rId16" Type="http://schemas.openxmlformats.org/officeDocument/2006/relationships/image" Target="../media/image95.png"/><Relationship Id="rId1" Type="http://schemas.openxmlformats.org/officeDocument/2006/relationships/audio" Target="file:///C:\Users\Admin\Desktop\Bich%20thi%202019\chu%20do%20con-bich\nh&#7841;c%20m&#7903;%20&#273;&#7847;u.mp3" TargetMode="External"/><Relationship Id="rId6" Type="http://schemas.openxmlformats.org/officeDocument/2006/relationships/audio" Target="file:///C:\Users\Admin\Desktop\Bich%20thi%202019\chu%20do%20con-bich\EmYeuCayXanhBeat-VA-4776840.mp3" TargetMode="External"/><Relationship Id="rId11" Type="http://schemas.openxmlformats.org/officeDocument/2006/relationships/image" Target="../media/image90.png"/><Relationship Id="rId5" Type="http://schemas.openxmlformats.org/officeDocument/2006/relationships/audio" Target="file:///C:\Users\Admin\Desktop\Bich%20thi%202019\chu%20do%20con-bich\Em%20Y&#234;u%20C&#226;y%20Xanh%20-%20Nh&#7841;c%20Thi&#7871;u%20Nhi%20-%20Nghe%20-%20t&#7843;i%20-%20xem%20lyrics%20-%20Zing%20Mp3.mp3" TargetMode="External"/><Relationship Id="rId15" Type="http://schemas.openxmlformats.org/officeDocument/2006/relationships/image" Target="../media/image94.png"/><Relationship Id="rId10" Type="http://schemas.openxmlformats.org/officeDocument/2006/relationships/image" Target="../media/image89.gif"/><Relationship Id="rId4" Type="http://schemas.openxmlformats.org/officeDocument/2006/relationships/audio" Target="file:///C:\Users\Admin\Desktop\Bich%20thi%202019\chu%20do%20con-bich\nhac%20khong%20loi.mp3" TargetMode="External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gif"/><Relationship Id="rId13" Type="http://schemas.openxmlformats.org/officeDocument/2006/relationships/image" Target="../media/image103.gif"/><Relationship Id="rId3" Type="http://schemas.openxmlformats.org/officeDocument/2006/relationships/image" Target="../media/image97.jpeg"/><Relationship Id="rId7" Type="http://schemas.openxmlformats.org/officeDocument/2006/relationships/image" Target="../media/image100.gif"/><Relationship Id="rId12" Type="http://schemas.openxmlformats.org/officeDocument/2006/relationships/image" Target="../media/image22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esktop\Bich%20thi%202019\chu%20do%20con-bich\Em%20Y&#234;u%20C&#226;y%20Xanh%20-%20Nh&#7841;c%20Thi&#7871;u%20Nhi%20-%20Nghe%20-%20t&#7843;i%20-%20xem%20lyrics%20-%20Zing%20Mp3.mp3" TargetMode="External"/><Relationship Id="rId6" Type="http://schemas.openxmlformats.org/officeDocument/2006/relationships/image" Target="../media/image99.gif"/><Relationship Id="rId11" Type="http://schemas.openxmlformats.org/officeDocument/2006/relationships/image" Target="../media/image9.gif"/><Relationship Id="rId5" Type="http://schemas.openxmlformats.org/officeDocument/2006/relationships/hyperlink" Target="http://www.glitter-graphics.com/" TargetMode="External"/><Relationship Id="rId15" Type="http://schemas.openxmlformats.org/officeDocument/2006/relationships/image" Target="../media/image104.png"/><Relationship Id="rId10" Type="http://schemas.openxmlformats.org/officeDocument/2006/relationships/image" Target="../media/image102.gif"/><Relationship Id="rId4" Type="http://schemas.openxmlformats.org/officeDocument/2006/relationships/image" Target="../media/image98.gif"/><Relationship Id="rId9" Type="http://schemas.openxmlformats.org/officeDocument/2006/relationships/image" Target="../media/image23.gif"/><Relationship Id="rId1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10.gif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10.gif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jpeg"/><Relationship Id="rId7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wmf"/><Relationship Id="rId5" Type="http://schemas.openxmlformats.org/officeDocument/2006/relationships/image" Target="../media/image9.gif"/><Relationship Id="rId10" Type="http://schemas.openxmlformats.org/officeDocument/2006/relationships/image" Target="../media/image3.gif"/><Relationship Id="rId4" Type="http://schemas.openxmlformats.org/officeDocument/2006/relationships/image" Target="../media/image15.gif"/><Relationship Id="rId9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11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15.gif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8" descr="th_652934wrdo4qjn6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99775" y="5575300"/>
            <a:ext cx="12382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9" descr="th_652934wrdo4qjn6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12382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19600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447800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28800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562600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343400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WordArt 11"/>
          <p:cNvSpPr>
            <a:spLocks noChangeArrowheads="1" noChangeShapeType="1" noTextEdit="1"/>
          </p:cNvSpPr>
          <p:nvPr/>
        </p:nvSpPr>
        <p:spPr bwMode="auto">
          <a:xfrm>
            <a:off x="2743200" y="2362200"/>
            <a:ext cx="7315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i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TruyÖn:Chó</a:t>
            </a:r>
            <a:r>
              <a:rPr lang="en-US" sz="5400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®ç con</a:t>
            </a:r>
          </a:p>
        </p:txBody>
      </p:sp>
      <p:pic>
        <p:nvPicPr>
          <p:cNvPr id="3084" name="Picture 15" descr="gif_icon38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4727575"/>
            <a:ext cx="12287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5" descr="gif_icon38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10800" y="4960938"/>
            <a:ext cx="12287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TextBox 4"/>
          <p:cNvSpPr txBox="1">
            <a:spLocks noChangeArrowheads="1"/>
          </p:cNvSpPr>
          <p:nvPr/>
        </p:nvSpPr>
        <p:spPr bwMode="auto">
          <a:xfrm>
            <a:off x="2838450" y="865188"/>
            <a:ext cx="6515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.VnAvant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.VnAvant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.VnAvant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.VnAvant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endParaRPr lang="en-US" alt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endParaRPr lang="en-US" alt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DSC_01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48334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0"/>
            <a:ext cx="205740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724608s7aonrbep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191000"/>
            <a:ext cx="18288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lang 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914900"/>
            <a:ext cx="22860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lang 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14900"/>
            <a:ext cx="22860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lang 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14800"/>
            <a:ext cx="2286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6" name="Group 10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pic>
          <p:nvPicPr>
            <p:cNvPr id="12319" name="Picture 11" descr="xlights1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0" name="Picture 12" descr="xlights1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1" name="Picture 13" descr="xlights1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2" name="Picture 14" descr="xlights1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7" name="Picture 13" descr="ongmuoi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191000"/>
            <a:ext cx="103505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4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4800600"/>
            <a:ext cx="1066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5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191000"/>
            <a:ext cx="1066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6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95120">
            <a:off x="1695450" y="3333750"/>
            <a:ext cx="1066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6576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838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62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5146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4196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4648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410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764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096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733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715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9436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4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172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5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9624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6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09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7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800" y="685800"/>
            <a:ext cx="685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8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28956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1242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5240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956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7526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954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8956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432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7338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0480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002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23" name="Text Box 19"/>
          <p:cNvSpPr txBox="1">
            <a:spLocks noChangeArrowheads="1"/>
          </p:cNvSpPr>
          <p:nvPr/>
        </p:nvSpPr>
        <p:spPr bwMode="auto">
          <a:xfrm>
            <a:off x="1828800" y="381000"/>
            <a:ext cx="8839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.VnAvant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.VnAvant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.VnAvant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.VnAvant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700" b="1">
                <a:solidFill>
                  <a:srgbClr val="FF0066"/>
                </a:solidFill>
                <a:latin typeface=".VnTime" pitchFamily="34" charset="0"/>
              </a:rPr>
              <a:t/>
            </a:r>
            <a:br>
              <a:rPr lang="en-US" altLang="en-US" sz="10700" b="1">
                <a:solidFill>
                  <a:srgbClr val="FF0066"/>
                </a:solidFill>
                <a:latin typeface=".VnTime" pitchFamily="34" charset="0"/>
              </a:rPr>
            </a:br>
            <a:r>
              <a:rPr lang="en-US" altLang="en-US" sz="10700" b="1">
                <a:solidFill>
                  <a:srgbClr val="FF0066"/>
                </a:solidFill>
                <a:latin typeface=".VnTime" pitchFamily="34" charset="0"/>
              </a:rPr>
              <a:t>Trß ch¬i </a:t>
            </a:r>
            <a:br>
              <a:rPr lang="en-US" altLang="en-US" sz="10700" b="1">
                <a:solidFill>
                  <a:srgbClr val="FF0066"/>
                </a:solidFill>
                <a:latin typeface=".VnTime" pitchFamily="34" charset="0"/>
              </a:rPr>
            </a:br>
            <a:r>
              <a:rPr lang="en-US" altLang="en-US" sz="10700" b="1">
                <a:solidFill>
                  <a:srgbClr val="FF0066"/>
                </a:solidFill>
                <a:latin typeface=".VnTime" pitchFamily="34" charset="0"/>
              </a:rPr>
              <a:t>Thi ai nhanh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_S_Template_Children_D01_3336x23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Rectangle 3"/>
          <p:cNvSpPr>
            <a:spLocks noGrp="1"/>
          </p:cNvSpPr>
          <p:nvPr>
            <p:ph type="title"/>
          </p:nvPr>
        </p:nvSpPr>
        <p:spPr>
          <a:xfrm>
            <a:off x="4570413" y="2057400"/>
            <a:ext cx="6172200" cy="2881313"/>
          </a:xfrm>
        </p:spPr>
        <p:txBody>
          <a:bodyPr/>
          <a:lstStyle/>
          <a:p>
            <a:pPr algn="l"/>
            <a:r>
              <a:rPr lang="en-US" altLang="en-US" b="1" smtClean="0">
                <a:solidFill>
                  <a:schemeClr val="hlink"/>
                </a:solidFill>
              </a:rPr>
              <a:t>Câu chuyện “Chú đỗ con “gồm có nhân vật nào?</a:t>
            </a:r>
            <a:br>
              <a:rPr lang="en-US" altLang="en-US" b="1" smtClean="0">
                <a:solidFill>
                  <a:schemeClr val="hlink"/>
                </a:solidFill>
              </a:rPr>
            </a:br>
            <a:endParaRPr lang="en-US" altLang="en-US" b="1" smtClean="0">
              <a:solidFill>
                <a:schemeClr val="hlink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918575" y="50800"/>
            <a:ext cx="1800225" cy="1666875"/>
            <a:chOff x="480" y="1296"/>
            <a:chExt cx="1584" cy="1824"/>
          </a:xfrm>
        </p:grpSpPr>
        <p:pic>
          <p:nvPicPr>
            <p:cNvPr id="14343" name="Picture 5" descr="AG00317_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92"/>
              <a:ext cx="1234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0774" name="AutoShape 6"/>
            <p:cNvSpPr>
              <a:spLocks noChangeArrowheads="1"/>
            </p:cNvSpPr>
            <p:nvPr/>
          </p:nvSpPr>
          <p:spPr bwMode="auto">
            <a:xfrm>
              <a:off x="527" y="1296"/>
              <a:ext cx="1537" cy="577"/>
            </a:xfrm>
            <a:prstGeom prst="cloudCallout">
              <a:avLst>
                <a:gd name="adj1" fmla="val -19074"/>
                <a:gd name="adj2" fmla="val 119968"/>
              </a:avLst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b="1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Cố  lªn </a:t>
              </a:r>
            </a:p>
          </p:txBody>
        </p:sp>
      </p:grpSp>
      <p:sp>
        <p:nvSpPr>
          <p:cNvPr id="14341" name="Oval 8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0320338" y="6348413"/>
            <a:ext cx="1219200" cy="398462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b="1">
                <a:solidFill>
                  <a:srgbClr val="FF0000"/>
                </a:solidFill>
              </a:rPr>
              <a:t>Đ¸p ¸n</a:t>
            </a:r>
            <a:r>
              <a:rPr lang="en-US" altLang="en-US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60777" name="WordArt 9"/>
          <p:cNvSpPr>
            <a:spLocks noChangeArrowheads="1" noChangeShapeType="1" noTextEdit="1"/>
          </p:cNvSpPr>
          <p:nvPr/>
        </p:nvSpPr>
        <p:spPr bwMode="auto">
          <a:xfrm>
            <a:off x="2362200" y="852488"/>
            <a:ext cx="2808288" cy="120491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18611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ĐỐ BÉ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81481E-6 L 0.00243 0.4129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206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07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1" grpId="0"/>
      <p:bldP spid="160771" grpId="1"/>
      <p:bldP spid="16077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mdk1247797a5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165100"/>
            <a:ext cx="4021138" cy="30829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2" descr="DSC_014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2400"/>
            <a:ext cx="3886200" cy="3081338"/>
          </a:xfrm>
          <a:prstGeom prst="rect">
            <a:avLst/>
          </a:prstGeom>
          <a:noFill/>
          <a:ln w="76200">
            <a:solidFill>
              <a:srgbClr val="66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5" descr="gi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3800475"/>
            <a:ext cx="4021138" cy="2816225"/>
          </a:xfrm>
          <a:prstGeom prst="rect">
            <a:avLst/>
          </a:prstGeom>
          <a:noFill/>
          <a:ln w="762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6" descr="ong mat tro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02063"/>
            <a:ext cx="3886200" cy="2814637"/>
          </a:xfrm>
          <a:prstGeom prst="rect">
            <a:avLst/>
          </a:prstGeom>
          <a:solidFill>
            <a:srgbClr val="FF0000"/>
          </a:solidFill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5366" name="Rectangle 2"/>
          <p:cNvSpPr>
            <a:spLocks noChangeArrowheads="1"/>
          </p:cNvSpPr>
          <p:nvPr/>
        </p:nvSpPr>
        <p:spPr bwMode="auto">
          <a:xfrm>
            <a:off x="7145338" y="2573338"/>
            <a:ext cx="2043112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200000"/>
              </a:lnSpc>
            </a:pPr>
            <a:r>
              <a:rPr lang="en-US" altLang="en-US" sz="2400" b="1">
                <a:solidFill>
                  <a:srgbClr val="FF0000"/>
                </a:solidFill>
                <a:latin typeface=".VnHelvetInsH" pitchFamily="34" charset="0"/>
              </a:rPr>
              <a:t>C¤ M¦A XU¢N </a:t>
            </a:r>
          </a:p>
        </p:txBody>
      </p:sp>
      <p:sp>
        <p:nvSpPr>
          <p:cNvPr id="15367" name="Rectangle 3"/>
          <p:cNvSpPr>
            <a:spLocks noChangeArrowheads="1"/>
          </p:cNvSpPr>
          <p:nvPr/>
        </p:nvSpPr>
        <p:spPr bwMode="auto">
          <a:xfrm>
            <a:off x="2495550" y="5926138"/>
            <a:ext cx="1897063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200000"/>
              </a:lnSpc>
            </a:pPr>
            <a:r>
              <a:rPr lang="en-US" altLang="en-US" sz="2400" b="1">
                <a:solidFill>
                  <a:srgbClr val="FF0000"/>
                </a:solidFill>
                <a:latin typeface=".VnHelvetInsH" pitchFamily="34" charset="0"/>
              </a:rPr>
              <a:t>ChÞ Giã XU¢N</a:t>
            </a:r>
          </a:p>
        </p:txBody>
      </p:sp>
      <p:sp>
        <p:nvSpPr>
          <p:cNvPr id="15368" name="Rectangle 4"/>
          <p:cNvSpPr>
            <a:spLocks noChangeArrowheads="1"/>
          </p:cNvSpPr>
          <p:nvPr/>
        </p:nvSpPr>
        <p:spPr bwMode="auto">
          <a:xfrm>
            <a:off x="7327900" y="5849938"/>
            <a:ext cx="216535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200000"/>
              </a:lnSpc>
            </a:pPr>
            <a:r>
              <a:rPr lang="en-US" altLang="en-US" sz="2400" b="1">
                <a:solidFill>
                  <a:srgbClr val="FF0000"/>
                </a:solidFill>
              </a:rPr>
              <a:t>BÁC MẶT TRỜI</a:t>
            </a:r>
          </a:p>
          <a:p>
            <a:pPr algn="ctr" eaLnBrk="1" hangingPunct="1">
              <a:lnSpc>
                <a:spcPct val="200000"/>
              </a:lnSpc>
            </a:pPr>
            <a:endParaRPr lang="en-US" altLang="en-US" sz="2400" b="1">
              <a:solidFill>
                <a:srgbClr val="FF0000"/>
              </a:solidFill>
            </a:endParaRPr>
          </a:p>
          <a:p>
            <a:pPr algn="ctr" eaLnBrk="1" hangingPunct="1">
              <a:lnSpc>
                <a:spcPct val="200000"/>
              </a:lnSpc>
            </a:pPr>
            <a:endParaRPr lang="en-US" altLang="en-US" sz="2400" b="1">
              <a:solidFill>
                <a:srgbClr val="FF0000"/>
              </a:solidFill>
            </a:endParaRPr>
          </a:p>
        </p:txBody>
      </p:sp>
      <p:pic>
        <p:nvPicPr>
          <p:cNvPr id="15369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90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00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85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85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648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029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3434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8006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495925"/>
            <a:ext cx="4572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562600"/>
            <a:ext cx="4572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724400"/>
            <a:ext cx="4572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0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191000"/>
            <a:ext cx="4572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1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410200"/>
            <a:ext cx="4572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2" name="Picture 30" descr="sun14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33800"/>
            <a:ext cx="2362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3" name="Rectangle 2"/>
          <p:cNvSpPr>
            <a:spLocks noChangeArrowheads="1"/>
          </p:cNvSpPr>
          <p:nvPr/>
        </p:nvSpPr>
        <p:spPr bwMode="auto">
          <a:xfrm>
            <a:off x="2724150" y="2541588"/>
            <a:ext cx="1803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200000"/>
              </a:lnSpc>
            </a:pPr>
            <a:r>
              <a:rPr lang="en-US" altLang="en-US" sz="2400" b="1">
                <a:solidFill>
                  <a:srgbClr val="FF0000"/>
                </a:solidFill>
                <a:latin typeface=".VnHelvetInsH" pitchFamily="34" charset="0"/>
              </a:rPr>
              <a:t>CHó  ®ç CON</a:t>
            </a:r>
          </a:p>
        </p:txBody>
      </p:sp>
    </p:spTree>
  </p:cSld>
  <p:clrMapOvr>
    <a:masterClrMapping/>
  </p:clrMapOvr>
  <p:transition>
    <p:fade thruBlk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5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25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5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5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08213" y="5072063"/>
            <a:ext cx="1943100" cy="1785937"/>
            <a:chOff x="480" y="1296"/>
            <a:chExt cx="1584" cy="1824"/>
          </a:xfrm>
        </p:grpSpPr>
        <p:pic>
          <p:nvPicPr>
            <p:cNvPr id="16394" name="Picture 4" descr="AG00317_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92"/>
              <a:ext cx="1234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1797" name="AutoShape 5"/>
            <p:cNvSpPr>
              <a:spLocks noChangeArrowheads="1"/>
            </p:cNvSpPr>
            <p:nvPr/>
          </p:nvSpPr>
          <p:spPr bwMode="auto">
            <a:xfrm>
              <a:off x="528" y="1296"/>
              <a:ext cx="1536" cy="576"/>
            </a:xfrm>
            <a:prstGeom prst="cloudCallout">
              <a:avLst>
                <a:gd name="adj1" fmla="val -19074"/>
                <a:gd name="adj2" fmla="val 119968"/>
              </a:avLst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2000" b="1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Cố  lªn</a:t>
              </a:r>
              <a:r>
                <a:rPr lang="en-US" sz="2000" b="1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</a:p>
          </p:txBody>
        </p:sp>
      </p:grpSp>
      <p:pic>
        <p:nvPicPr>
          <p:cNvPr id="16388" name="Picture 6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4800"/>
            <a:ext cx="12954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 descr="!bell_0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89790">
            <a:off x="6527800" y="476250"/>
            <a:ext cx="12382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9" descr="!bell_0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91265" flipV="1">
            <a:off x="4224338" y="404813"/>
            <a:ext cx="1341437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Oval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9659938" y="6019800"/>
            <a:ext cx="1008062" cy="404813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b="1">
                <a:solidFill>
                  <a:srgbClr val="FF0000"/>
                </a:solidFill>
              </a:rPr>
              <a:t>Đ¸p ¸n </a:t>
            </a:r>
          </a:p>
        </p:txBody>
      </p:sp>
      <p:sp>
        <p:nvSpPr>
          <p:cNvPr id="16392" name="WordArt 13"/>
          <p:cNvSpPr>
            <a:spLocks noChangeArrowheads="1" noChangeShapeType="1" noTextEdit="1"/>
          </p:cNvSpPr>
          <p:nvPr/>
        </p:nvSpPr>
        <p:spPr bwMode="auto">
          <a:xfrm>
            <a:off x="1774825" y="1371600"/>
            <a:ext cx="3600450" cy="12049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10166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BÉ BIẾT KHÔNG NÀO?</a:t>
            </a:r>
          </a:p>
        </p:txBody>
      </p:sp>
      <p:sp>
        <p:nvSpPr>
          <p:cNvPr id="161807" name="AutoShape 15"/>
          <p:cNvSpPr>
            <a:spLocks noChangeArrowheads="1"/>
          </p:cNvSpPr>
          <p:nvPr/>
        </p:nvSpPr>
        <p:spPr bwMode="auto">
          <a:xfrm>
            <a:off x="3535363" y="1944688"/>
            <a:ext cx="6629400" cy="28956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3600" b="1">
                <a:solidFill>
                  <a:srgbClr val="FF0000"/>
                </a:solidFill>
              </a:rPr>
              <a:t>ĐÇu tiªn ai ®· ®¸nh thøc </a:t>
            </a:r>
          </a:p>
          <a:p>
            <a:pPr algn="ctr" eaLnBrk="1" hangingPunct="1"/>
            <a:r>
              <a:rPr lang="en-US" altLang="en-US" sz="3600" b="1">
                <a:solidFill>
                  <a:srgbClr val="FF0000"/>
                </a:solidFill>
              </a:rPr>
              <a:t>®ç con dËy?</a:t>
            </a:r>
            <a:r>
              <a:rPr lang="en-US" altLang="en-US" sz="3600" b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3472E-18 2.22222E-6 L 0.81667 2.22222E-6 " pathEditMode="relative" ptsTypes="A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1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p âm thanh 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1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p âm thanh 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SC_01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10" descr="724608s7aonrbep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238750"/>
            <a:ext cx="1828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1" descr="724608s7aonrbep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238750"/>
            <a:ext cx="1828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3" descr="724608s7aonrbep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5270500"/>
            <a:ext cx="1828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hoan ho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oat_hinh1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t_md_wht"/>
          <p:cNvPicPr>
            <a:picLocks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97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i_md_wht"/>
          <p:cNvPicPr>
            <a:picLocks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97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a_md_wht"/>
          <p:cNvPicPr>
            <a:picLocks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8" y="1397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c_md_wht"/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97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e_md_wht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1397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 descr="t_md_wht"/>
          <p:cNvPicPr>
            <a:picLocks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97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9" descr="t_md_wht"/>
          <p:cNvPicPr>
            <a:picLocks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397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0" descr="o_md_wht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397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1" descr="c_md_wht"/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397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2" descr="YELPEARL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96900"/>
            <a:ext cx="3048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3" descr="YELPEARL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96900"/>
            <a:ext cx="3048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992313" y="4941888"/>
            <a:ext cx="1800225" cy="1666875"/>
            <a:chOff x="480" y="1296"/>
            <a:chExt cx="1584" cy="1824"/>
          </a:xfrm>
        </p:grpSpPr>
        <p:pic>
          <p:nvPicPr>
            <p:cNvPr id="18453" name="Picture 15" descr="AG00317_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92"/>
              <a:ext cx="1234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2832" name="AutoShape 16"/>
            <p:cNvSpPr>
              <a:spLocks noChangeArrowheads="1"/>
            </p:cNvSpPr>
            <p:nvPr/>
          </p:nvSpPr>
          <p:spPr bwMode="auto">
            <a:xfrm>
              <a:off x="527" y="1296"/>
              <a:ext cx="1537" cy="577"/>
            </a:xfrm>
            <a:prstGeom prst="cloudCallout">
              <a:avLst>
                <a:gd name="adj1" fmla="val -19074"/>
                <a:gd name="adj2" fmla="val 119968"/>
              </a:avLst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b="1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Cố lªn </a:t>
              </a:r>
            </a:p>
          </p:txBody>
        </p:sp>
      </p:grpSp>
      <p:sp>
        <p:nvSpPr>
          <p:cNvPr id="18447" name="Oval 1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9659938" y="6453188"/>
            <a:ext cx="1008062" cy="404812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Đ¸p ¸n </a:t>
            </a:r>
          </a:p>
        </p:txBody>
      </p:sp>
      <p:sp>
        <p:nvSpPr>
          <p:cNvPr id="18448" name="WordArt 19"/>
          <p:cNvSpPr>
            <a:spLocks noChangeArrowheads="1" noChangeShapeType="1" noTextEdit="1"/>
          </p:cNvSpPr>
          <p:nvPr/>
        </p:nvSpPr>
        <p:spPr bwMode="auto">
          <a:xfrm rot="5400000">
            <a:off x="369094" y="1377156"/>
            <a:ext cx="3603625" cy="3243263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3600" kern="1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Đố   bé </a:t>
            </a:r>
          </a:p>
        </p:txBody>
      </p:sp>
      <p:sp>
        <p:nvSpPr>
          <p:cNvPr id="18449" name="AutoShape 20"/>
          <p:cNvSpPr>
            <a:spLocks/>
          </p:cNvSpPr>
          <p:nvPr/>
        </p:nvSpPr>
        <p:spPr bwMode="auto">
          <a:xfrm>
            <a:off x="3792538" y="2133600"/>
            <a:ext cx="574675" cy="2159000"/>
          </a:xfrm>
          <a:prstGeom prst="rightBrace">
            <a:avLst>
              <a:gd name="adj1" fmla="val 31308"/>
              <a:gd name="adj2" fmla="val 50000"/>
            </a:avLst>
          </a:prstGeom>
          <a:noFill/>
          <a:ln w="57150" cap="rnd">
            <a:solidFill>
              <a:srgbClr val="FF33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162838" name="AutoShape 22"/>
          <p:cNvSpPr>
            <a:spLocks noChangeArrowheads="1"/>
          </p:cNvSpPr>
          <p:nvPr/>
        </p:nvSpPr>
        <p:spPr bwMode="auto">
          <a:xfrm>
            <a:off x="3124200" y="1371600"/>
            <a:ext cx="7543800" cy="3276600"/>
          </a:xfrm>
          <a:prstGeom prst="verticalScroll">
            <a:avLst>
              <a:gd name="adj" fmla="val 12500"/>
            </a:avLst>
          </a:prstGeom>
          <a:solidFill>
            <a:srgbClr val="D0D03C"/>
          </a:solidFill>
          <a:ln w="571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600" b="1">
                <a:solidFill>
                  <a:srgbClr val="FF0000"/>
                </a:solidFill>
              </a:rPr>
              <a:t> C« m</a:t>
            </a:r>
            <a:r>
              <a:rPr lang="en-US" altLang="en-US" sz="4400" b="1">
                <a:solidFill>
                  <a:srgbClr val="FF0000"/>
                </a:solidFill>
              </a:rPr>
              <a:t>ư</a:t>
            </a:r>
            <a:r>
              <a:rPr lang="en-US" altLang="en-US" sz="3600" b="1">
                <a:solidFill>
                  <a:srgbClr val="FF0000"/>
                </a:solidFill>
              </a:rPr>
              <a:t>­a xu©n </a:t>
            </a:r>
          </a:p>
          <a:p>
            <a:pPr algn="ctr" eaLnBrk="1" hangingPunct="1"/>
            <a:r>
              <a:rPr lang="en-US" altLang="en-US" sz="3600" b="1">
                <a:solidFill>
                  <a:srgbClr val="FF0000"/>
                </a:solidFill>
              </a:rPr>
              <a:t>mang g</a:t>
            </a:r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</a:rPr>
              <a:t>ì</a:t>
            </a:r>
            <a:r>
              <a:rPr lang="en-US" altLang="en-US" sz="3600" b="1">
                <a:solidFill>
                  <a:srgbClr val="FF0000"/>
                </a:solidFill>
              </a:rPr>
              <a:t> ®Õn cho ®ç con </a:t>
            </a:r>
          </a:p>
          <a:p>
            <a:pPr algn="ctr" eaLnBrk="1" hangingPunct="1"/>
            <a:r>
              <a:rPr lang="en-US" altLang="en-US" sz="3600" b="1">
                <a:solidFill>
                  <a:srgbClr val="FF0000"/>
                </a:solidFill>
              </a:rPr>
              <a:t>vµ kÌm theo tiÕng ®éng g</a:t>
            </a:r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</a:rPr>
              <a:t>ì</a:t>
            </a:r>
            <a:r>
              <a:rPr lang="en-US" altLang="en-US" sz="3600" b="1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62843" name="Clip3661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Clip âm thanh 16.wav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343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DUNG RUI 2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08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300" fill="hold"/>
                                        <p:tgtEl>
                                          <p:spTgt spid="1628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7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843"/>
                </p:tgtEl>
              </p:cMediaNode>
            </p:audio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oat_hinh0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F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0800"/>
            <a:ext cx="122682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28800" y="3048000"/>
            <a:ext cx="1800225" cy="1666875"/>
            <a:chOff x="480" y="1296"/>
            <a:chExt cx="1584" cy="1824"/>
          </a:xfrm>
        </p:grpSpPr>
        <p:pic>
          <p:nvPicPr>
            <p:cNvPr id="19470" name="Picture 5" descr="AG00317_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92"/>
              <a:ext cx="1234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846" name="AutoShape 6"/>
            <p:cNvSpPr>
              <a:spLocks noChangeArrowheads="1"/>
            </p:cNvSpPr>
            <p:nvPr/>
          </p:nvSpPr>
          <p:spPr bwMode="auto">
            <a:xfrm>
              <a:off x="527" y="1296"/>
              <a:ext cx="1537" cy="577"/>
            </a:xfrm>
            <a:prstGeom prst="cloudCallout">
              <a:avLst>
                <a:gd name="adj1" fmla="val -19074"/>
                <a:gd name="adj2" fmla="val 119968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b="1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Cố lªn </a:t>
              </a:r>
            </a:p>
          </p:txBody>
        </p:sp>
      </p:grpSp>
      <p:pic>
        <p:nvPicPr>
          <p:cNvPr id="19461" name="Picture 7" descr="dolphin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6246813"/>
            <a:ext cx="1528762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8" descr="elephant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4282">
            <a:off x="3048000" y="5334000"/>
            <a:ext cx="8477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 descr="elephant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5949950"/>
            <a:ext cx="5032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0" descr="mustangCL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6086">
            <a:off x="2347913" y="417513"/>
            <a:ext cx="180022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51" name="AutoShape 11"/>
          <p:cNvSpPr>
            <a:spLocks noChangeArrowheads="1"/>
          </p:cNvSpPr>
          <p:nvPr/>
        </p:nvSpPr>
        <p:spPr bwMode="auto">
          <a:xfrm>
            <a:off x="4930775" y="239713"/>
            <a:ext cx="6457950" cy="4789487"/>
          </a:xfrm>
          <a:prstGeom prst="star16">
            <a:avLst>
              <a:gd name="adj" fmla="val 37500"/>
            </a:avLst>
          </a:prstGeom>
          <a:noFill/>
          <a:ln w="57150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</a:rPr>
              <a:t>Khi nghe tiÕng s¸o </a:t>
            </a:r>
          </a:p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</a:rPr>
              <a:t>vi vu trªn mÆt ®Êt,</a:t>
            </a:r>
          </a:p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</a:rPr>
              <a:t>®ç con hái như­ thÕ nµo ?</a:t>
            </a:r>
            <a:endParaRPr lang="en-US" altLang="en-US" sz="3200" b="1">
              <a:solidFill>
                <a:srgbClr val="00FF00"/>
              </a:solidFill>
            </a:endParaRPr>
          </a:p>
        </p:txBody>
      </p:sp>
      <p:sp>
        <p:nvSpPr>
          <p:cNvPr id="19466" name="Oval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0718800" y="6399213"/>
            <a:ext cx="1008063" cy="404812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Đ¸p ¸n </a:t>
            </a:r>
          </a:p>
        </p:txBody>
      </p:sp>
      <p:sp>
        <p:nvSpPr>
          <p:cNvPr id="163853" name="WordArt 13"/>
          <p:cNvSpPr>
            <a:spLocks noChangeArrowheads="1" noChangeShapeType="1" noTextEdit="1"/>
          </p:cNvSpPr>
          <p:nvPr/>
        </p:nvSpPr>
        <p:spPr bwMode="auto">
          <a:xfrm>
            <a:off x="550863" y="1541463"/>
            <a:ext cx="3313112" cy="1854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302172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BÉ BIẾT KHÔNG?</a:t>
            </a:r>
          </a:p>
        </p:txBody>
      </p:sp>
      <p:pic>
        <p:nvPicPr>
          <p:cNvPr id="163856" name="Clip3661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Clip âm thanh 17.wav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724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ioi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01979 0.38241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19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" fill="hold"/>
                                        <p:tgtEl>
                                          <p:spTgt spid="1638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" fill="hold"/>
                                        <p:tgtEl>
                                          <p:spTgt spid="1638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638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638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8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000" fill="hold"/>
                                        <p:tgtEl>
                                          <p:spTgt spid="1638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856"/>
                </p:tgtEl>
              </p:cMediaNode>
            </p:audio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6385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DSC_01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9" t="8888" b="43333"/>
          <a:stretch>
            <a:fillRect/>
          </a:stretch>
        </p:blipFill>
        <p:spPr bwMode="auto">
          <a:xfrm>
            <a:off x="0" y="-11113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10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450" y="5916613"/>
            <a:ext cx="5715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5715000"/>
            <a:ext cx="762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5" name="Group 13"/>
          <p:cNvGrpSpPr>
            <a:grpSpLocks/>
          </p:cNvGrpSpPr>
          <p:nvPr/>
        </p:nvGrpSpPr>
        <p:grpSpPr bwMode="auto">
          <a:xfrm rot="-151670">
            <a:off x="1905000" y="5334000"/>
            <a:ext cx="1295400" cy="1295400"/>
            <a:chOff x="1344" y="0"/>
            <a:chExt cx="1104" cy="924"/>
          </a:xfrm>
        </p:grpSpPr>
        <p:pic>
          <p:nvPicPr>
            <p:cNvPr id="20510" name="Picture 14" descr="Copy of blumen-pflanzen05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1" name="Picture 15" descr="Copy of blumen-pflanzen05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86" name="Group 16"/>
          <p:cNvGrpSpPr>
            <a:grpSpLocks/>
          </p:cNvGrpSpPr>
          <p:nvPr/>
        </p:nvGrpSpPr>
        <p:grpSpPr bwMode="auto">
          <a:xfrm rot="-151670">
            <a:off x="7021513" y="6134100"/>
            <a:ext cx="838200" cy="685800"/>
            <a:chOff x="1344" y="0"/>
            <a:chExt cx="1104" cy="924"/>
          </a:xfrm>
        </p:grpSpPr>
        <p:pic>
          <p:nvPicPr>
            <p:cNvPr id="20508" name="Picture 17" descr="Copy of blumen-pflanzen05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9" name="Picture 18" descr="Copy of blumen-pflanzen05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87" name="Group 19"/>
          <p:cNvGrpSpPr>
            <a:grpSpLocks/>
          </p:cNvGrpSpPr>
          <p:nvPr/>
        </p:nvGrpSpPr>
        <p:grpSpPr bwMode="auto">
          <a:xfrm rot="-151670">
            <a:off x="407988" y="5897563"/>
            <a:ext cx="838200" cy="685800"/>
            <a:chOff x="1344" y="0"/>
            <a:chExt cx="1104" cy="924"/>
          </a:xfrm>
        </p:grpSpPr>
        <p:pic>
          <p:nvPicPr>
            <p:cNvPr id="20506" name="Picture 20" descr="Copy of blumen-pflanzen05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7" name="Picture 21" descr="Copy of blumen-pflanzen05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8" name="Picture 22" descr="17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99912">
            <a:off x="8465344" y="4793456"/>
            <a:ext cx="5524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90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524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429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196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733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8956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28194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667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1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1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762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828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1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28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2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19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3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90800" y="54864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4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86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5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10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Hoat_hinh0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AutoShape 3"/>
          <p:cNvSpPr>
            <a:spLocks noChangeArrowheads="1"/>
          </p:cNvSpPr>
          <p:nvPr/>
        </p:nvSpPr>
        <p:spPr bwMode="auto">
          <a:xfrm>
            <a:off x="1579563" y="63500"/>
            <a:ext cx="8494712" cy="5624513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5400">
                <a:solidFill>
                  <a:srgbClr val="FF0000"/>
                </a:solidFill>
                <a:latin typeface="Times New Roman" pitchFamily="18" charset="0"/>
              </a:rPr>
              <a:t>Chị gió xuân đã </a:t>
            </a:r>
          </a:p>
          <a:p>
            <a:pPr algn="ctr" eaLnBrk="1" hangingPunct="1"/>
            <a:r>
              <a:rPr lang="en-US" altLang="en-US" sz="5400">
                <a:solidFill>
                  <a:srgbClr val="FF0000"/>
                </a:solidFill>
                <a:latin typeface="Times New Roman" pitchFamily="18" charset="0"/>
              </a:rPr>
              <a:t>nói gì với Đỗ con?</a:t>
            </a:r>
            <a:endParaRPr lang="en-US" altLang="en-US" sz="5400">
              <a:solidFill>
                <a:srgbClr val="FF0000"/>
              </a:solidFill>
              <a:latin typeface=".VnArabia" pitchFamily="34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458200" y="609600"/>
            <a:ext cx="1800225" cy="1666875"/>
            <a:chOff x="480" y="1296"/>
            <a:chExt cx="1584" cy="1824"/>
          </a:xfrm>
        </p:grpSpPr>
        <p:pic>
          <p:nvPicPr>
            <p:cNvPr id="21516" name="Picture 6" descr="AG00317_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92"/>
              <a:ext cx="1234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999" name="AutoShape 7"/>
            <p:cNvSpPr>
              <a:spLocks noChangeArrowheads="1"/>
            </p:cNvSpPr>
            <p:nvPr/>
          </p:nvSpPr>
          <p:spPr bwMode="auto">
            <a:xfrm>
              <a:off x="527" y="1296"/>
              <a:ext cx="1537" cy="577"/>
            </a:xfrm>
            <a:prstGeom prst="cloudCallout">
              <a:avLst>
                <a:gd name="adj1" fmla="val -19074"/>
                <a:gd name="adj2" fmla="val 119968"/>
              </a:avLst>
            </a:prstGeom>
            <a:solidFill>
              <a:srgbClr val="D0D03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Cố lªn</a:t>
              </a:r>
              <a:r>
                <a:rPr lang="en-US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</a:p>
          </p:txBody>
        </p:sp>
      </p:grpSp>
      <p:pic>
        <p:nvPicPr>
          <p:cNvPr id="21509" name="Picture 8" descr="elephan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1752">
            <a:off x="593725" y="5113338"/>
            <a:ext cx="1604963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9" descr="elephan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70838">
            <a:off x="7110413" y="5403850"/>
            <a:ext cx="1573212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0" descr="1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70109">
            <a:off x="1607343" y="1897857"/>
            <a:ext cx="10525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1" descr="1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66263">
            <a:off x="2847975" y="1060450"/>
            <a:ext cx="7239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2" descr="lang 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25" y="5072063"/>
            <a:ext cx="137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3" descr="lang 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105400"/>
            <a:ext cx="137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7" name="Clip3677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Clip âm thanh 19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01979 0.38241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19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600" fill="hold"/>
                                        <p:tgtEl>
                                          <p:spTgt spid="850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00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7b04a035617ec24ec46282deec5391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WordArt 9"/>
          <p:cNvSpPr>
            <a:spLocks noChangeArrowheads="1" noChangeShapeType="1" noTextEdit="1"/>
          </p:cNvSpPr>
          <p:nvPr/>
        </p:nvSpPr>
        <p:spPr bwMode="auto">
          <a:xfrm>
            <a:off x="1219200" y="1600200"/>
            <a:ext cx="9601200" cy="3810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1227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imes New Roman"/>
                <a:cs typeface="Times New Roman"/>
              </a:rPr>
              <a:t> Vườn cổ tích</a:t>
            </a:r>
          </a:p>
          <a:p>
            <a:pPr algn="ctr"/>
            <a:endParaRPr lang="en-US" sz="3600" b="1" kern="10">
              <a:ln w="9525">
                <a:solidFill>
                  <a:srgbClr val="CC3300"/>
                </a:solidFill>
                <a:round/>
                <a:headEnd/>
                <a:tailEnd/>
              </a:ln>
              <a:solidFill>
                <a:srgbClr val="CC33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nhac nhay 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DSC_014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>
            <a:fillRect/>
          </a:stretch>
        </p:blipFill>
        <p:spPr bwMode="auto">
          <a:xfrm>
            <a:off x="-3048000" y="1676400"/>
            <a:ext cx="1371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" descr="DSC_014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9" t="8888" b="43333"/>
          <a:stretch>
            <a:fillRect/>
          </a:stretch>
        </p:blipFill>
        <p:spPr bwMode="auto">
          <a:xfrm>
            <a:off x="4648200" y="0"/>
            <a:ext cx="9144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" descr="DSC_014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35556" r="54167" b="44444"/>
          <a:stretch>
            <a:fillRect/>
          </a:stretch>
        </p:blipFill>
        <p:spPr bwMode="auto">
          <a:xfrm>
            <a:off x="1524000" y="0"/>
            <a:ext cx="3124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0" descr="lang 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038600"/>
            <a:ext cx="5715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1" descr="lang 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5715000"/>
            <a:ext cx="762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466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"/>
            <a:ext cx="2819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6" name="Group 13"/>
          <p:cNvGrpSpPr>
            <a:grpSpLocks/>
          </p:cNvGrpSpPr>
          <p:nvPr/>
        </p:nvGrpSpPr>
        <p:grpSpPr bwMode="auto">
          <a:xfrm rot="-151670">
            <a:off x="1905000" y="5334000"/>
            <a:ext cx="1295400" cy="1295400"/>
            <a:chOff x="1344" y="0"/>
            <a:chExt cx="1104" cy="924"/>
          </a:xfrm>
        </p:grpSpPr>
        <p:pic>
          <p:nvPicPr>
            <p:cNvPr id="22548" name="Picture 14" descr="Copy of blumen-pflanzen05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9" name="Picture 15" descr="Copy of blumen-pflanzen05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7" name="Group 16"/>
          <p:cNvGrpSpPr>
            <a:grpSpLocks/>
          </p:cNvGrpSpPr>
          <p:nvPr/>
        </p:nvGrpSpPr>
        <p:grpSpPr bwMode="auto">
          <a:xfrm rot="-151670">
            <a:off x="7785100" y="5876925"/>
            <a:ext cx="838200" cy="685800"/>
            <a:chOff x="1344" y="0"/>
            <a:chExt cx="1104" cy="924"/>
          </a:xfrm>
        </p:grpSpPr>
        <p:pic>
          <p:nvPicPr>
            <p:cNvPr id="22546" name="Picture 17" descr="Copy of blumen-pflanzen05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7" name="Picture 18" descr="Copy of blumen-pflanzen05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8" name="Group 19"/>
          <p:cNvGrpSpPr>
            <a:grpSpLocks/>
          </p:cNvGrpSpPr>
          <p:nvPr/>
        </p:nvGrpSpPr>
        <p:grpSpPr bwMode="auto">
          <a:xfrm rot="-151670">
            <a:off x="8534400" y="5029200"/>
            <a:ext cx="838200" cy="685800"/>
            <a:chOff x="1344" y="0"/>
            <a:chExt cx="1104" cy="924"/>
          </a:xfrm>
        </p:grpSpPr>
        <p:pic>
          <p:nvPicPr>
            <p:cNvPr id="22544" name="Picture 20" descr="Copy of blumen-pflanzen05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5" name="Picture 21" descr="Copy of blumen-pflanzen05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9" name="Picture 22" descr="17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99912">
            <a:off x="8465344" y="4793456"/>
            <a:ext cx="5524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23" descr="1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99912">
            <a:off x="1845469" y="4569619"/>
            <a:ext cx="933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24" descr="1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70109">
            <a:off x="3512343" y="2126457"/>
            <a:ext cx="10525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34" name="AutoShape 26"/>
          <p:cNvSpPr>
            <a:spLocks noChangeArrowheads="1"/>
          </p:cNvSpPr>
          <p:nvPr/>
        </p:nvSpPr>
        <p:spPr bwMode="auto">
          <a:xfrm>
            <a:off x="1219200" y="2362200"/>
            <a:ext cx="5181600" cy="2209800"/>
          </a:xfrm>
          <a:prstGeom prst="cloudCallout">
            <a:avLst>
              <a:gd name="adj1" fmla="val 39583"/>
              <a:gd name="adj2" fmla="val -80963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</a:rPr>
              <a:t>Chị đ©y mà, chị là Giã Xu©n đ©y. Dậy đi em, mïa xu©n  đẹp lắm!”. </a:t>
            </a:r>
          </a:p>
        </p:txBody>
      </p:sp>
      <p:pic>
        <p:nvPicPr>
          <p:cNvPr id="27" name="gioi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98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3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198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A_S_Template_Children_D01_3336x23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4"/>
          <p:cNvGrpSpPr>
            <a:grpSpLocks/>
          </p:cNvGrpSpPr>
          <p:nvPr/>
        </p:nvGrpSpPr>
        <p:grpSpPr bwMode="auto">
          <a:xfrm>
            <a:off x="8918575" y="50800"/>
            <a:ext cx="1800225" cy="1666875"/>
            <a:chOff x="480" y="1296"/>
            <a:chExt cx="1584" cy="1824"/>
          </a:xfrm>
        </p:grpSpPr>
        <p:pic>
          <p:nvPicPr>
            <p:cNvPr id="23560" name="Picture 5" descr="AG00317_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92"/>
              <a:ext cx="1234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870" name="AutoShape 6"/>
            <p:cNvSpPr>
              <a:spLocks noChangeArrowheads="1"/>
            </p:cNvSpPr>
            <p:nvPr/>
          </p:nvSpPr>
          <p:spPr bwMode="auto">
            <a:xfrm>
              <a:off x="527" y="1296"/>
              <a:ext cx="1537" cy="577"/>
            </a:xfrm>
            <a:prstGeom prst="cloudCallout">
              <a:avLst>
                <a:gd name="adj1" fmla="val -19074"/>
                <a:gd name="adj2" fmla="val 119968"/>
              </a:avLst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b="1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Cố  lªn </a:t>
              </a:r>
            </a:p>
          </p:txBody>
        </p:sp>
      </p:grpSp>
      <p:sp>
        <p:nvSpPr>
          <p:cNvPr id="23556" name="Oval 8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9448800" y="6172200"/>
            <a:ext cx="1219200" cy="398463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b="1">
                <a:solidFill>
                  <a:srgbClr val="FF0000"/>
                </a:solidFill>
              </a:rPr>
              <a:t>Đ¸p ¸n</a:t>
            </a:r>
            <a:r>
              <a:rPr lang="en-US" altLang="en-US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3557" name="WordArt 9"/>
          <p:cNvSpPr>
            <a:spLocks noChangeArrowheads="1" noChangeShapeType="1" noTextEdit="1"/>
          </p:cNvSpPr>
          <p:nvPr/>
        </p:nvSpPr>
        <p:spPr bwMode="auto">
          <a:xfrm>
            <a:off x="2362200" y="609600"/>
            <a:ext cx="2808288" cy="12049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18611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ĐỐ BÉ </a:t>
            </a:r>
          </a:p>
        </p:txBody>
      </p:sp>
      <p:sp>
        <p:nvSpPr>
          <p:cNvPr id="164876" name="AutoShape 12"/>
          <p:cNvSpPr>
            <a:spLocks noChangeArrowheads="1"/>
          </p:cNvSpPr>
          <p:nvPr/>
        </p:nvSpPr>
        <p:spPr bwMode="auto">
          <a:xfrm>
            <a:off x="3249613" y="1193800"/>
            <a:ext cx="7543800" cy="4267200"/>
          </a:xfrm>
          <a:prstGeom prst="wedgeEllipseCallout">
            <a:avLst>
              <a:gd name="adj1" fmla="val -33523"/>
              <a:gd name="adj2" fmla="val 6748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US" altLang="en-US" sz="3200" b="1">
                <a:latin typeface=".VnArial" pitchFamily="34" charset="0"/>
              </a:rPr>
              <a:t>Đư­îc c« m­ưa xu©n t¾m m¸t ,chÞ giã xu©n mang kh«ng khÝ trong lµnh ®Õn, </a:t>
            </a:r>
          </a:p>
          <a:p>
            <a:pPr algn="ctr" eaLnBrk="1" hangingPunct="1"/>
            <a:r>
              <a:rPr lang="en-US" altLang="en-US" sz="3200" b="1">
                <a:latin typeface=".VnArial" pitchFamily="34" charset="0"/>
              </a:rPr>
              <a:t> ®ç con ®· lµm </a:t>
            </a:r>
            <a:r>
              <a:rPr lang="en-US" altLang="en-US" sz="3600" b="1">
                <a:latin typeface=".VnArial" pitchFamily="34" charset="0"/>
              </a:rPr>
              <a:t>gi</a:t>
            </a:r>
            <a:r>
              <a:rPr lang="en-US" altLang="en-US" sz="3200" b="1">
                <a:latin typeface=".VnArial" pitchFamily="34" charset="0"/>
              </a:rPr>
              <a:t>?</a:t>
            </a:r>
          </a:p>
        </p:txBody>
      </p:sp>
      <p:pic>
        <p:nvPicPr>
          <p:cNvPr id="164890" name="Clip âm thanh 20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63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500" fill="hold"/>
                                        <p:tgtEl>
                                          <p:spTgt spid="1648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89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DSC_01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3"/>
          <a:stretch>
            <a:fillRect/>
          </a:stretch>
        </p:blipFill>
        <p:spPr bwMode="auto">
          <a:xfrm>
            <a:off x="6629400" y="0"/>
            <a:ext cx="403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1" descr="DSC_01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01" b="18889"/>
          <a:stretch>
            <a:fillRect/>
          </a:stretch>
        </p:blipFill>
        <p:spPr bwMode="auto">
          <a:xfrm>
            <a:off x="1524000" y="0"/>
            <a:ext cx="5105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1" descr="DSC_01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85556"/>
          <a:stretch>
            <a:fillRect/>
          </a:stretch>
        </p:blipFill>
        <p:spPr bwMode="auto">
          <a:xfrm>
            <a:off x="1524000" y="5181600"/>
            <a:ext cx="5105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0" descr="lang 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24400"/>
            <a:ext cx="3733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1" descr="lang 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14800"/>
            <a:ext cx="1066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2" descr="lang 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895850"/>
            <a:ext cx="20574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4" name="Group 13"/>
          <p:cNvGrpSpPr>
            <a:grpSpLocks/>
          </p:cNvGrpSpPr>
          <p:nvPr/>
        </p:nvGrpSpPr>
        <p:grpSpPr bwMode="auto">
          <a:xfrm rot="-151670">
            <a:off x="5486400" y="5029200"/>
            <a:ext cx="1752600" cy="1600200"/>
            <a:chOff x="1344" y="0"/>
            <a:chExt cx="1104" cy="924"/>
          </a:xfrm>
        </p:grpSpPr>
        <p:pic>
          <p:nvPicPr>
            <p:cNvPr id="24586" name="Picture 14" descr="Copy of blumen-pflanzen05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7" name="Picture 15" descr="Copy of blumen-pflanzen05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hoan ho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oat_hinh0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0"/>
            <a:ext cx="9109075" cy="667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F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60800"/>
            <a:ext cx="91440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28800" y="3048000"/>
            <a:ext cx="1800225" cy="1666875"/>
            <a:chOff x="480" y="1296"/>
            <a:chExt cx="1584" cy="1824"/>
          </a:xfrm>
        </p:grpSpPr>
        <p:pic>
          <p:nvPicPr>
            <p:cNvPr id="25613" name="Picture 5" descr="AG00317_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92"/>
              <a:ext cx="1234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6918" name="AutoShape 6"/>
            <p:cNvSpPr>
              <a:spLocks noChangeArrowheads="1"/>
            </p:cNvSpPr>
            <p:nvPr/>
          </p:nvSpPr>
          <p:spPr bwMode="auto">
            <a:xfrm>
              <a:off x="527" y="1296"/>
              <a:ext cx="1537" cy="577"/>
            </a:xfrm>
            <a:prstGeom prst="cloudCallout">
              <a:avLst>
                <a:gd name="adj1" fmla="val -19074"/>
                <a:gd name="adj2" fmla="val 119968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b="1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Cố lªn </a:t>
              </a:r>
            </a:p>
          </p:txBody>
        </p:sp>
      </p:grpSp>
      <p:pic>
        <p:nvPicPr>
          <p:cNvPr id="25605" name="Picture 7" descr="dolphin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6246813"/>
            <a:ext cx="1528762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 descr="elephant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4282">
            <a:off x="3048000" y="5334000"/>
            <a:ext cx="8477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9" descr="elephant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5949950"/>
            <a:ext cx="5032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0" descr="mustangCL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6086">
            <a:off x="2347913" y="417513"/>
            <a:ext cx="180022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23" name="AutoShape 11"/>
          <p:cNvSpPr>
            <a:spLocks noChangeArrowheads="1"/>
          </p:cNvSpPr>
          <p:nvPr/>
        </p:nvSpPr>
        <p:spPr bwMode="auto">
          <a:xfrm>
            <a:off x="3962400" y="1981200"/>
            <a:ext cx="6457950" cy="2895600"/>
          </a:xfrm>
          <a:prstGeom prst="star16">
            <a:avLst>
              <a:gd name="adj" fmla="val 37500"/>
            </a:avLst>
          </a:prstGeom>
          <a:noFill/>
          <a:ln w="57150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</a:rPr>
              <a:t>Cuèi cïng ai ®¸nh</a:t>
            </a:r>
          </a:p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</a:rPr>
              <a:t> thøc ®ç con dËy ?</a:t>
            </a:r>
            <a:endParaRPr lang="en-US" altLang="en-US" sz="3200" b="1">
              <a:solidFill>
                <a:srgbClr val="00FF00"/>
              </a:solidFill>
            </a:endParaRPr>
          </a:p>
        </p:txBody>
      </p:sp>
      <p:sp>
        <p:nvSpPr>
          <p:cNvPr id="25610" name="Oval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9659938" y="6453188"/>
            <a:ext cx="1008062" cy="404812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Đ¸p ¸n </a:t>
            </a:r>
          </a:p>
        </p:txBody>
      </p:sp>
      <p:sp>
        <p:nvSpPr>
          <p:cNvPr id="166925" name="WordArt 13"/>
          <p:cNvSpPr>
            <a:spLocks noChangeArrowheads="1" noChangeShapeType="1" noTextEdit="1"/>
          </p:cNvSpPr>
          <p:nvPr/>
        </p:nvSpPr>
        <p:spPr bwMode="auto">
          <a:xfrm>
            <a:off x="1703388" y="1484313"/>
            <a:ext cx="3313112" cy="1854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302172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BÉ BIẾT KHÔNG?</a:t>
            </a:r>
          </a:p>
        </p:txBody>
      </p:sp>
      <p:pic>
        <p:nvPicPr>
          <p:cNvPr id="166927" name="Clip3677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Clip âm thanh 21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56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01979 0.38241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19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900" fill="hold"/>
                                        <p:tgtEl>
                                          <p:spTgt spid="1669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6927"/>
                </p:tgtEl>
              </p:cMediaNode>
            </p:audio>
          </p:childTnLst>
        </p:cTn>
      </p:par>
    </p:tnLst>
    <p:bldLst>
      <p:bldP spid="1669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DSC_01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" t="2" r="51666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3429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lang 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432425"/>
            <a:ext cx="167640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lang 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914900"/>
            <a:ext cx="22860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004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124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029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715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004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90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10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0386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004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51816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096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2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447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3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4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267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5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8674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6" name="Picture 27" descr="1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953000"/>
            <a:ext cx="1066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7" name="Picture 28" descr="1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4876800"/>
            <a:ext cx="1066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DUNG RUI 2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08213" y="5072063"/>
            <a:ext cx="1943100" cy="1785937"/>
            <a:chOff x="480" y="1296"/>
            <a:chExt cx="1584" cy="1824"/>
          </a:xfrm>
        </p:grpSpPr>
        <p:pic>
          <p:nvPicPr>
            <p:cNvPr id="27660" name="Picture 4" descr="AG00317_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92"/>
              <a:ext cx="1234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7941" name="AutoShape 5"/>
            <p:cNvSpPr>
              <a:spLocks noChangeArrowheads="1"/>
            </p:cNvSpPr>
            <p:nvPr/>
          </p:nvSpPr>
          <p:spPr bwMode="auto">
            <a:xfrm>
              <a:off x="528" y="1296"/>
              <a:ext cx="1536" cy="576"/>
            </a:xfrm>
            <a:prstGeom prst="cloudCallout">
              <a:avLst>
                <a:gd name="adj1" fmla="val -19074"/>
                <a:gd name="adj2" fmla="val 119968"/>
              </a:avLst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2000" b="1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Cố  lªn</a:t>
              </a:r>
              <a:r>
                <a:rPr lang="en-US" sz="2000" b="1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</a:p>
          </p:txBody>
        </p:sp>
      </p:grpSp>
      <p:pic>
        <p:nvPicPr>
          <p:cNvPr id="27652" name="Picture 6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76200"/>
            <a:ext cx="12954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7" descr="Cardin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1412875"/>
            <a:ext cx="10477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8" descr="!bell_0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89790">
            <a:off x="6527800" y="304800"/>
            <a:ext cx="12382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9" descr="!bell_0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91265" flipV="1">
            <a:off x="4224338" y="193675"/>
            <a:ext cx="1341437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Oval 1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9659938" y="6453188"/>
            <a:ext cx="1008062" cy="404812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b="1">
                <a:solidFill>
                  <a:srgbClr val="FF0000"/>
                </a:solidFill>
              </a:rPr>
              <a:t>®¸p ¸n </a:t>
            </a:r>
          </a:p>
        </p:txBody>
      </p:sp>
      <p:sp>
        <p:nvSpPr>
          <p:cNvPr id="27657" name="WordArt 12"/>
          <p:cNvSpPr>
            <a:spLocks noChangeArrowheads="1" noChangeShapeType="1" noTextEdit="1"/>
          </p:cNvSpPr>
          <p:nvPr/>
        </p:nvSpPr>
        <p:spPr bwMode="auto">
          <a:xfrm>
            <a:off x="1774825" y="1371600"/>
            <a:ext cx="3600450" cy="12049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10166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BÉ BIẾT KHÔNG NÀO?</a:t>
            </a:r>
          </a:p>
        </p:txBody>
      </p:sp>
      <p:sp>
        <p:nvSpPr>
          <p:cNvPr id="167949" name="AutoShape 13"/>
          <p:cNvSpPr>
            <a:spLocks noChangeArrowheads="1"/>
          </p:cNvSpPr>
          <p:nvPr/>
        </p:nvSpPr>
        <p:spPr bwMode="auto">
          <a:xfrm>
            <a:off x="3657600" y="1600200"/>
            <a:ext cx="6629400" cy="28956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3600" b="1">
                <a:solidFill>
                  <a:srgbClr val="FF0000"/>
                </a:solidFill>
              </a:rPr>
              <a:t>B¸c mÆt trêi ®· nãi thÕ nµo vµ ®ç con tr¶ lêi ra sao ?</a:t>
            </a:r>
            <a:endParaRPr lang="en-US" altLang="en-US" sz="3600" b="1"/>
          </a:p>
        </p:txBody>
      </p:sp>
      <p:pic>
        <p:nvPicPr>
          <p:cNvPr id="167955" name="Clip3693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Clip âm thanh 22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257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3472E-18 2.22222E-6 L 0.81667 2.22222E-6 " pathEditMode="relative" ptsTypes="A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7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300" fill="hold"/>
                                        <p:tgtEl>
                                          <p:spTgt spid="1679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795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DSC_01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" t="2" r="51666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3429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lang 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432425"/>
            <a:ext cx="167640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lang 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914900"/>
            <a:ext cx="22860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004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124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029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715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004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90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10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0386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004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51816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096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0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447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2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267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3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8674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4" name="Picture 27" descr="1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953000"/>
            <a:ext cx="1066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5" name="Picture 28" descr="1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4876800"/>
            <a:ext cx="1066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0" name="AutoShape 30"/>
          <p:cNvSpPr>
            <a:spLocks noChangeArrowheads="1"/>
          </p:cNvSpPr>
          <p:nvPr/>
        </p:nvSpPr>
        <p:spPr bwMode="auto">
          <a:xfrm rot="9592917">
            <a:off x="5178425" y="3406775"/>
            <a:ext cx="6283325" cy="2193925"/>
          </a:xfrm>
          <a:prstGeom prst="cloudCallout">
            <a:avLst>
              <a:gd name="adj1" fmla="val -20222"/>
              <a:gd name="adj2" fmla="val 85449"/>
            </a:avLst>
          </a:prstGeom>
          <a:solidFill>
            <a:srgbClr val="D0D03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/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Bác đây!Bác là </a:t>
            </a:r>
            <a:r>
              <a:rPr lang="en-US" altLang="en-US" sz="2400" b="1">
                <a:solidFill>
                  <a:srgbClr val="FF0000"/>
                </a:solidFill>
                <a:latin typeface=".VnTime" pitchFamily="34" charset="0"/>
              </a:rPr>
              <a:t>mÆt trêi ®©y , ch¸u dËy ®i th«i , s¸ng lắm råi.C¸c  cËu häc trß ®· c¾p s¸ch tíi tr­êng råi ®Êy </a:t>
            </a:r>
          </a:p>
        </p:txBody>
      </p:sp>
      <p:pic>
        <p:nvPicPr>
          <p:cNvPr id="30" name="hoan ho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AutoShape 32"/>
          <p:cNvSpPr>
            <a:spLocks noChangeArrowheads="1"/>
          </p:cNvSpPr>
          <p:nvPr/>
        </p:nvSpPr>
        <p:spPr bwMode="auto">
          <a:xfrm rot="-1891761">
            <a:off x="1220788" y="-214313"/>
            <a:ext cx="5715000" cy="2492376"/>
          </a:xfrm>
          <a:prstGeom prst="irregularSeal1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</a:rPr>
              <a:t>Nh­ng mµ trªn</a:t>
            </a:r>
          </a:p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</a:rPr>
              <a:t> ®Êy l¹nh l¾m</a:t>
            </a:r>
            <a:r>
              <a:rPr lang="en-US" altLang="en-US" sz="2400" b="1">
                <a:solidFill>
                  <a:srgbClr val="FF0000"/>
                </a:solidFill>
              </a:rPr>
              <a:t>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3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22910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oat_hinh09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0"/>
            <a:ext cx="910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001000" y="304800"/>
            <a:ext cx="1800225" cy="1666875"/>
            <a:chOff x="480" y="1296"/>
            <a:chExt cx="1584" cy="1824"/>
          </a:xfrm>
        </p:grpSpPr>
        <p:pic>
          <p:nvPicPr>
            <p:cNvPr id="29719" name="Picture 5" descr="AG00317_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92"/>
              <a:ext cx="1234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5894" name="AutoShape 6"/>
            <p:cNvSpPr>
              <a:spLocks noChangeArrowheads="1"/>
            </p:cNvSpPr>
            <p:nvPr/>
          </p:nvSpPr>
          <p:spPr bwMode="auto">
            <a:xfrm>
              <a:off x="527" y="1296"/>
              <a:ext cx="1537" cy="577"/>
            </a:xfrm>
            <a:prstGeom prst="cloudCallout">
              <a:avLst>
                <a:gd name="adj1" fmla="val -19074"/>
                <a:gd name="adj2" fmla="val 119968"/>
              </a:avLst>
            </a:prstGeom>
            <a:solidFill>
              <a:srgbClr val="D0D03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Cố lªn</a:t>
              </a:r>
              <a:r>
                <a:rPr lang="en-US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</a:p>
          </p:txBody>
        </p:sp>
      </p:grpSp>
      <p:pic>
        <p:nvPicPr>
          <p:cNvPr id="29700" name="Picture 7" descr="elephant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4282">
            <a:off x="2057400" y="5029200"/>
            <a:ext cx="1152525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8" descr="elephant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22959">
            <a:off x="3657600" y="5181600"/>
            <a:ext cx="1152525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9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70109">
            <a:off x="8373268" y="3513932"/>
            <a:ext cx="8556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0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66263">
            <a:off x="2847975" y="1060450"/>
            <a:ext cx="7239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1" descr="lang 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419600"/>
            <a:ext cx="22098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2" descr="lang 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962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901" name="Cloud"/>
          <p:cNvSpPr>
            <a:spLocks noChangeAspect="1" noEditPoints="1" noChangeArrowheads="1"/>
          </p:cNvSpPr>
          <p:nvPr/>
        </p:nvSpPr>
        <p:spPr bwMode="auto">
          <a:xfrm>
            <a:off x="2057400" y="0"/>
            <a:ext cx="5029200" cy="2819400"/>
          </a:xfrm>
          <a:custGeom>
            <a:avLst/>
            <a:gdLst>
              <a:gd name="T0" fmla="*/ 15600 w 21600"/>
              <a:gd name="T1" fmla="*/ 1409700 h 21600"/>
              <a:gd name="T2" fmla="*/ 2514600 w 21600"/>
              <a:gd name="T3" fmla="*/ 2816398 h 21600"/>
              <a:gd name="T4" fmla="*/ 5025009 w 21600"/>
              <a:gd name="T5" fmla="*/ 1409700 h 21600"/>
              <a:gd name="T6" fmla="*/ 2514600 w 21600"/>
              <a:gd name="T7" fmla="*/ 161202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00"/>
          </a:solidFill>
          <a:ln w="9525">
            <a:solidFill>
              <a:srgbClr val="FF66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000">
                <a:solidFill>
                  <a:srgbClr val="FF0000"/>
                </a:solidFill>
                <a:latin typeface=".VnArabia" pitchFamily="34" charset="0"/>
              </a:rPr>
              <a:t>B¸c mÆt trêi khuyªn ®ç con ®iÒu gi?</a:t>
            </a:r>
          </a:p>
        </p:txBody>
      </p:sp>
      <p:pic>
        <p:nvPicPr>
          <p:cNvPr id="29707" name="Picture 14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435777">
            <a:off x="4114800" y="4114800"/>
            <a:ext cx="8556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3" name="Clip3693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Clip âm thanh 23.wav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9" name="Group 16"/>
          <p:cNvGrpSpPr>
            <a:grpSpLocks/>
          </p:cNvGrpSpPr>
          <p:nvPr/>
        </p:nvGrpSpPr>
        <p:grpSpPr bwMode="auto">
          <a:xfrm rot="-151670">
            <a:off x="8686800" y="4953000"/>
            <a:ext cx="1752600" cy="1600200"/>
            <a:chOff x="1344" y="0"/>
            <a:chExt cx="1104" cy="924"/>
          </a:xfrm>
        </p:grpSpPr>
        <p:pic>
          <p:nvPicPr>
            <p:cNvPr id="29717" name="Picture 17" descr="Copy of blumen-pflanzen051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8" name="Picture 18" descr="Copy of blumen-pflanzen051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710" name="Group 19"/>
          <p:cNvGrpSpPr>
            <a:grpSpLocks/>
          </p:cNvGrpSpPr>
          <p:nvPr/>
        </p:nvGrpSpPr>
        <p:grpSpPr bwMode="auto">
          <a:xfrm rot="-151670">
            <a:off x="5807075" y="5783263"/>
            <a:ext cx="1447800" cy="838200"/>
            <a:chOff x="1344" y="0"/>
            <a:chExt cx="1104" cy="924"/>
          </a:xfrm>
        </p:grpSpPr>
        <p:pic>
          <p:nvPicPr>
            <p:cNvPr id="29715" name="Picture 20" descr="Copy of blumen-pflanzen051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6" name="Picture 21" descr="Copy of blumen-pflanzen051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711" name="Group 22"/>
          <p:cNvGrpSpPr>
            <a:grpSpLocks/>
          </p:cNvGrpSpPr>
          <p:nvPr/>
        </p:nvGrpSpPr>
        <p:grpSpPr bwMode="auto">
          <a:xfrm rot="-151670">
            <a:off x="1527175" y="6238875"/>
            <a:ext cx="1824038" cy="609600"/>
            <a:chOff x="1344" y="0"/>
            <a:chExt cx="1104" cy="924"/>
          </a:xfrm>
        </p:grpSpPr>
        <p:pic>
          <p:nvPicPr>
            <p:cNvPr id="29713" name="Picture 23" descr="Copy of blumen-pflanzen051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4" name="Picture 24" descr="Copy of blumen-pflanzen051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" name="DUNG RUI 2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94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01979 0.38241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19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590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590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5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5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300" fill="hold"/>
                                        <p:tgtEl>
                                          <p:spTgt spid="1659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5903"/>
                </p:tgtEl>
              </p:cMediaNode>
            </p:audio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5901" grpId="0" build="allAtOnce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DSC_015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" t="2" r="51666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sun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3429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432425"/>
            <a:ext cx="167640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914900"/>
            <a:ext cx="22860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004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124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029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715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004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90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10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0386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004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51816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096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8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447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0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267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1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8674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2" name="Picture 27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953000"/>
            <a:ext cx="1066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3" name="Picture 28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4876800"/>
            <a:ext cx="1066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4" name="AutoShape 30"/>
          <p:cNvSpPr>
            <a:spLocks noChangeArrowheads="1"/>
          </p:cNvSpPr>
          <p:nvPr/>
        </p:nvSpPr>
        <p:spPr bwMode="auto">
          <a:xfrm rot="8968615">
            <a:off x="4549775" y="3843338"/>
            <a:ext cx="6605588" cy="1895475"/>
          </a:xfrm>
          <a:prstGeom prst="wedgeEllipseCallout">
            <a:avLst>
              <a:gd name="adj1" fmla="val -63167"/>
              <a:gd name="adj2" fmla="val 65167"/>
            </a:avLst>
          </a:prstGeom>
          <a:solidFill>
            <a:srgbClr val="FFFF99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rot="10800000"/>
          <a:lstStyle/>
          <a:p>
            <a:pPr algn="ctr" eaLnBrk="1" hangingPunct="1"/>
            <a:r>
              <a:rPr lang="en-US" altLang="en-US" sz="3200">
                <a:solidFill>
                  <a:srgbClr val="FF0000"/>
                </a:solidFill>
                <a:latin typeface=".VnAristote" pitchFamily="34" charset="0"/>
              </a:rPr>
              <a:t>Ch¸u cø vïng dËy ®i nµo!</a:t>
            </a:r>
          </a:p>
          <a:p>
            <a:pPr algn="ctr" eaLnBrk="1" hangingPunct="1"/>
            <a:r>
              <a:rPr lang="en-US" altLang="en-US" sz="3200">
                <a:solidFill>
                  <a:srgbClr val="FF0000"/>
                </a:solidFill>
                <a:latin typeface=".VnAristote" pitchFamily="34" charset="0"/>
              </a:rPr>
              <a:t>B¸c sÏ s­ëi Êm cho ch¸u !</a:t>
            </a:r>
          </a:p>
        </p:txBody>
      </p:sp>
      <p:pic>
        <p:nvPicPr>
          <p:cNvPr id="30" name="hoan ho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17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DUNG RUI 2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617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G_1478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1" name="Picture 3" descr="troi mua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nen da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97425"/>
            <a:ext cx="914400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AutoShape 5" descr="hat"/>
          <p:cNvSpPr>
            <a:spLocks noChangeAspect="1" noChangeArrowheads="1"/>
          </p:cNvSpPr>
          <p:nvPr/>
        </p:nvSpPr>
        <p:spPr bwMode="auto">
          <a:xfrm>
            <a:off x="5664200" y="5013325"/>
            <a:ext cx="107632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50534" name="Picture 6" descr="ha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738" y="5013325"/>
            <a:ext cx="89852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5" name="Picture 7" descr="hat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1064">
            <a:off x="-1612900" y="1155700"/>
            <a:ext cx="9017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nen dat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5108575"/>
            <a:ext cx="91440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7" name="Picture 9" descr="nua qua cop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5340350"/>
            <a:ext cx="938213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valros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38600"/>
            <a:ext cx="9144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2" descr="lang hoa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45213"/>
            <a:ext cx="8382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13" descr="lang hoa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3810000"/>
            <a:ext cx="838200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14" descr="valros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588" y="5943600"/>
            <a:ext cx="760412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15" descr="lang hoa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6145213"/>
            <a:ext cx="8382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21" descr="valros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972175"/>
            <a:ext cx="76041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nhạc mở đầ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57 -0.10811 C 0.10469 -0.1088 0.11424 -0.1095 0.12222 -0.11227 C 0.1283 -0.11413 0.12309 -0.11366 0.12899 -0.11806 C 0.13507 -0.12246 0.14149 -0.12315 0.14757 -0.12616 C 0.15208 -0.12801 0.15695 -0.13149 0.16129 -0.13403 C 0.16597 -0.13519 0.1684 -0.13774 0.1684 -0.1375 C 0.17465 -0.14584 0.1809 -0.14746 0.1882 -0.15163 C 0.18958 -0.15232 0.19045 -0.15487 0.19167 -0.15579 C 0.19549 -0.15857 0.19948 -0.15996 0.20347 -0.16158 C 0.2526 -0.16042 0.26111 -0.16713 0.29323 -0.15394 C 0.29531 -0.15 0.29792 -0.14746 0.3 -0.14399 C 0.30781 -0.13079 0.29653 -0.14468 0.3059 -0.13403 C 0.30556 -0.13195 0.30434 -0.1301 0.30469 -0.12801 C 0.30538 -0.12593 0.30747 -0.12593 0.30816 -0.12385 C 0.31007 -0.12061 0.31129 -0.11621 0.31285 -0.11227 C 0.31372 -0.11019 0.31441 -0.10811 0.31528 -0.10625 C 0.31597 -0.10417 0.31754 -0.10047 0.31754 -0.1 C 0.3191 -0.08681 0.32205 -0.07431 0.32344 -0.06065 C 0.32274 -0.03866 0.32552 0.01273 0.31406 0.0324 C 0.31302 0.0375 0.31285 0.04305 0.31181 0.04814 C 0.31129 0.05046 0.31007 0.05185 0.30938 0.05416 C 0.30712 0.0618 0.3092 0.05925 0.30712 0.06805 C 0.30642 0.07037 0.30538 0.07175 0.30469 0.07407 C 0.30295 0.07986 0.3026 0.0875 0.30122 0.09375 C 0.30191 0.14513 0.30087 0.20092 0.30816 0.25231 C 0.3099 0.27731 0.31215 0.28125 0.31875 0.30162 C 0.32465 0.3199 0.31667 0.30416 0.3257 0.31967 C 0.3283 0.33773 0.32882 0.31481 0.33594 0.32824 C 0.34219 0.34027 0.34583 0.33287 0.35243 0.34004 C 0.35729 0.353 0.37292 0.3449 0.38038 0.35208 C 0.39184 0.36273 0.43333 0.36597 0.44254 0.3699 C 0.45035 0.37268 0.48993 0.3699 0.49844 0.37407 C 0.51337 0.38379 0.5309 0.38217 0.54132 0.38935 C 0.55278 0.39513 0.56163 0.40277 0.56736 0.40995 C 0.57674 0.41504 0.56667 0.42939 0.57622 0.4324 C 0.57726 0.43356 0.57639 0.43425 0.5776 0.43495 C 0.57986 0.43611 0.57778 0.43611 0.57986 0.43796 C 0.58125 0.43888 0.5816 0.4412 0.58299 0.44282 C 0.58385 0.44421 0.58472 0.44907 0.58576 0.44976 C 0.58993 0.47175 0.58316 0.44467 0.58924 0.46759 C 0.5934 0.4831 0.5882 0.47638 0.59445 0.48333 C 0.59566 0.48935 0.59583 0.49375 0.59757 0.49953 " pathEditMode="relative" rAng="0" ptsTypes="ffffffffffffffffffffffffffffffffafffffffff">
                                      <p:cBhvr>
                                        <p:cTn id="8" dur="40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000000">
                                      <p:cBhvr>
                                        <p:cTn id="10" dur="20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Rot by="7200000">
                                      <p:cBhvr>
                                        <p:cTn id="12" dur="20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50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05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0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505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50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8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32" dur="1000" fill="hold"/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34" dur="1000" fill="hold"/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1.48148E-6 L -0.00017 -0.01713 L -0.0033 -0.05833 " pathEditMode="fixed" rAng="0" ptsTypes="AAA">
                                      <p:cBhvr>
                                        <p:cTn id="36" dur="5000" fill="hold"/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291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7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0"/>
                                        <p:tgtEl>
                                          <p:spTgt spid="150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0"/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/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mdk1247797a5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5800" cy="5808663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WordArt 11"/>
          <p:cNvSpPr>
            <a:spLocks noChangeArrowheads="1" noChangeShapeType="1" noTextEdit="1"/>
          </p:cNvSpPr>
          <p:nvPr/>
        </p:nvSpPr>
        <p:spPr bwMode="auto">
          <a:xfrm>
            <a:off x="1943100" y="5943600"/>
            <a:ext cx="8305800" cy="809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TruyÖn:Chó ®ç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mat troi moc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IMG_1478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nen d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97425"/>
            <a:ext cx="914400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1" name="Picture 5" descr="m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36465">
            <a:off x="5716587" y="4329113"/>
            <a:ext cx="1230313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AutoShape 6" descr="hat"/>
          <p:cNvSpPr>
            <a:spLocks noChangeAspect="1" noChangeArrowheads="1"/>
          </p:cNvSpPr>
          <p:nvPr/>
        </p:nvSpPr>
        <p:spPr bwMode="auto">
          <a:xfrm>
            <a:off x="5664200" y="5013325"/>
            <a:ext cx="107632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52583" name="Picture 7" descr="ha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80000">
            <a:off x="5626100" y="4652963"/>
            <a:ext cx="865188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 descr="nen dat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29225"/>
            <a:ext cx="91440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9" descr="MMAG00178_0000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198" flipH="1">
            <a:off x="4295775" y="4652963"/>
            <a:ext cx="649288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0" descr="MMAG00178_0000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947" flipH="1">
            <a:off x="1524000" y="4076700"/>
            <a:ext cx="1047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1" descr="MMAG00178_0000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66500" flipH="1">
            <a:off x="8472488" y="4941888"/>
            <a:ext cx="6477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2" descr="valros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38600"/>
            <a:ext cx="13716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18" descr="valros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972175"/>
            <a:ext cx="76041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20" descr="valros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588" y="5943600"/>
            <a:ext cx="760412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21" descr="lang hoa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6145213"/>
            <a:ext cx="8382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8" name="Picture 22" descr="lang hoa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3810000"/>
            <a:ext cx="838200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500000">
                                      <p:cBhvr>
                                        <p:cTn id="10" dur="1000" fill="hold"/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C 0.00053 0.00649 0.00122 0.0132 0.00139 0.01667 " pathEditMode="relative" ptsTypes="aA">
                                      <p:cBhvr>
                                        <p:cTn id="12" dur="2000" fill="hold"/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52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1" dur="2000" fill="hold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00035 -0.08959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IMG_1478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nen d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97425"/>
            <a:ext cx="914400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8" name="Picture 4" descr="cay m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3789363"/>
            <a:ext cx="1316037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9" name="Picture 5" descr="hai 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3716338"/>
            <a:ext cx="506412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0" name="Picture 6" descr="qua m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1307">
            <a:off x="5970588" y="4203700"/>
            <a:ext cx="6223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1" name="Picture 7" descr="vuon l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">
            <a:off x="5638800" y="4419600"/>
            <a:ext cx="2087563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8" descr="nen dat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29225"/>
            <a:ext cx="91440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3" name="Picture 9" descr="MMAG00178_0000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61178" flipH="1">
            <a:off x="2711450" y="4437063"/>
            <a:ext cx="649288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" descr="MMAG00178_0000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947" flipH="1">
            <a:off x="1524000" y="4076700"/>
            <a:ext cx="1047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1" descr="MMAG00178_0000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947" flipH="1">
            <a:off x="4800600" y="4652963"/>
            <a:ext cx="6477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6" name="Picture 12" descr="sun12[1]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132138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7" name="Picture 13" descr="sun14[1]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333375"/>
            <a:ext cx="1728787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14" descr="valrose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38600"/>
            <a:ext cx="13716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5" name="Picture 15" descr="valrose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792788"/>
            <a:ext cx="137160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6" name="Picture 16" descr="valrose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4419600"/>
            <a:ext cx="13716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57" name="Group 10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pic>
          <p:nvPicPr>
            <p:cNvPr id="35862" name="Picture 11" descr="xlights1[1]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3" name="Picture 12" descr="xlights1[1]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4" name="Picture 13" descr="xlights1[1]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5" name="Picture 14" descr="xlights1[1]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858" name="Picture 22" descr="lang hoa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45213"/>
            <a:ext cx="8382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9" name="Picture 23" descr="valrose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588" y="5943600"/>
            <a:ext cx="760412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0" name="Picture 24" descr="lang hoa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6145213"/>
            <a:ext cx="8382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1" name="Picture 25" descr="lang hoa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3810000"/>
            <a:ext cx="838200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54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54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154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154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4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4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4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-4800000">
                                      <p:cBhvr>
                                        <p:cTn id="19" dur="50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3.7037E-7 L -0.00226 -0.04236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213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4800000">
                                      <p:cBhvr>
                                        <p:cTn id="23" dur="50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52 0.02524 L -0.07534 -0.03842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4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500"/>
                                        <p:tgtEl>
                                          <p:spTgt spid="154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54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54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1.48148E-6 L 0 -0.15532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154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154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0"/>
                                        <p:tgtEl>
                                          <p:spTgt spid="154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mat troi moc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5" name="Picture 3" descr="mang tr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6781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6" name="Picture 4" descr="nhanh c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2341563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nen d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0"/>
            <a:ext cx="914400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vuon l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">
            <a:off x="5181600" y="2895600"/>
            <a:ext cx="17224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nen dat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29225"/>
            <a:ext cx="91440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0" name="Picture 8" descr="vo mam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86200"/>
            <a:ext cx="5334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1" name="Picture 9" descr="vo mam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136">
            <a:off x="6019800" y="3962400"/>
            <a:ext cx="533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 descr="MMAG00178_0000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198" flipH="1">
            <a:off x="2711450" y="4437063"/>
            <a:ext cx="649288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 descr="MMAG00178_0000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43092" flipH="1">
            <a:off x="1703388" y="4365625"/>
            <a:ext cx="1047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2" descr="MMAG00178_0000[1]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947" flipH="1">
            <a:off x="6600825" y="4797425"/>
            <a:ext cx="6477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3" descr="sun12[1]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132138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4" descr="sun14[1]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333375"/>
            <a:ext cx="1728787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Picture 15" descr="valrose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38600"/>
            <a:ext cx="13716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4" name="Picture 21" descr="valrose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972175"/>
            <a:ext cx="76041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Picture 22" descr="lang hoa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45213"/>
            <a:ext cx="8382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6" name="Picture 23" descr="valrose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588" y="5943600"/>
            <a:ext cx="760412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7" name="Picture 24" descr="lang hoa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6145213"/>
            <a:ext cx="8382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0"/>
                                        <p:tgtEl>
                                          <p:spTgt spid="156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9" dur="3000" fill="hold"/>
                                        <p:tgtEl>
                                          <p:spTgt spid="1566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11" dur="30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0.01157 C 0.00608 0.02013 0.00278 0.01967 0.00573 0.03518 C 0.00538 0.04351 0.00781 0.06203 -0.00052 0.06574 C -0.00156 0.06713 -0.00278 0.06828 -0.00364 0.0699 C -0.00521 0.07245 -0.00781 0.07824 -0.00781 0.07847 C -0.01302 0.11296 -0.01007 0.14513 -0.00885 0.1824 C -0.00868 0.1868 -0.00573 0.1949 -0.00573 0.19513 C -0.00538 0.20046 -0.00521 0.20601 -0.00469 0.21157 C -0.00399 0.21898 0.0007 0.22801 0.00365 0.23379 C 0.00556 0.2375 0.0066 0.24583 0.00781 0.25046 C 0.00816 0.25208 0.00938 0.25324 0.0099 0.25463 C 0.01198 0.26018 0.01285 0.26782 0.01406 0.27407 C 0.01372 0.2868 0.01927 0.31203 0.00886 0.32129 C 0.00764 0.32615 0.00625 0.32615 0.00365 0.32963 " pathEditMode="relative" rAng="0" ptsTypes="fffffffffffffA">
                                      <p:cBhvr>
                                        <p:cTn id="13" dur="3000" fill="hold"/>
                                        <p:tgtEl>
                                          <p:spTgt spid="1566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1590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0.0331 C 0.00208 0.05116 0.00156 0.075 -0.0066 0.09144 C -0.00643 0.09329 -0.0092 0.13495 -0.00035 0.14282 C 0.00451 0.15255 0.00173 0.14931 0.00694 0.15394 C 0.00764 0.15532 0.00851 0.15671 0.00903 0.1581 C 0.00955 0.15949 0.00955 0.16088 0.01007 0.16227 C 0.01128 0.16528 0.01423 0.1706 0.01423 0.17083 C 0.01701 0.18542 0.01319 0.20532 0.0184 0.21921 C 0.02048 0.22477 0.02604 0.22963 0.02986 0.2331 C 0.0316 0.23982 0.03212 0.24444 0.03611 0.24977 C 0.0401 0.25509 0.04375 0.26065 0.04548 0.26782 C 0.04514 0.26921 0.04427 0.2706 0.04444 0.27199 C 0.04462 0.275 0.04653 0.28032 0.04653 0.28056 C 0.0467 0.28472 0.04653 0.30046 0.04861 0.3081 C 0.05 0.31319 0.05278 0.31667 0.05382 0.32199 C 0.0559 0.33264 0.05486 0.3375 0.06423 0.34005 C 0.06719 0.34398 0.06927 0.34884 0.07257 0.35255 C 0.07795 0.35857 0.08767 0.35949 0.09444 0.35949 " pathEditMode="relative" rAng="0" ptsTypes="fffffffffffffffffA">
                                      <p:cBhvr>
                                        <p:cTn id="15" dur="30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7" y="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mat troi moc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nen d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05363"/>
            <a:ext cx="914400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vuon l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">
            <a:off x="4648200" y="2203450"/>
            <a:ext cx="2971800" cy="4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nen da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29225"/>
            <a:ext cx="91440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6" name="Picture 6" descr="ra ho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0"/>
            <a:ext cx="2846388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MMAG00178_0000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198" flipH="1">
            <a:off x="2711450" y="4437063"/>
            <a:ext cx="649288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MMAG00178_0000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947" flipH="1">
            <a:off x="1524000" y="4221163"/>
            <a:ext cx="1047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9" descr="MMAG00178_0000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15894" flipH="1">
            <a:off x="2279650" y="4508500"/>
            <a:ext cx="6477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0" descr="sun12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132138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11" descr="sun14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260350"/>
            <a:ext cx="18351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2" name="Picture 12" descr="3d butterfly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47625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Picture 13" descr="3d butterfly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49725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4" name="Picture 14" descr="3d butterfly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1557338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5" name="Picture 15" descr="3d butterfly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01017">
            <a:off x="4489451" y="1651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2" name="Picture 16" descr="bonguamoi"/>
          <p:cNvPicPr>
            <a:picLocks noChangeAspect="1" noChangeArrowheads="1"/>
          </p:cNvPicPr>
          <p:nvPr>
            <p:ph type="body"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5562600"/>
            <a:ext cx="935038" cy="1247775"/>
          </a:xfrm>
          <a:noFill/>
        </p:spPr>
      </p:pic>
      <p:pic>
        <p:nvPicPr>
          <p:cNvPr id="39953" name="Picture 17" descr="valrose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38600"/>
            <a:ext cx="13716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8" name="Picture 18" descr="ra qu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752600"/>
            <a:ext cx="1295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5" name="Picture 19" descr="valrose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972175"/>
            <a:ext cx="76041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6" name="Picture 20" descr="lang hoa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45213"/>
            <a:ext cx="8382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7" name="Picture 21" descr="valrose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588" y="5943600"/>
            <a:ext cx="760412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8" name="Picture 22" descr="lang hoa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6145213"/>
            <a:ext cx="8382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9" name="Picture 23" descr="lang hoa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3810000"/>
            <a:ext cx="838200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58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58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58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158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58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58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158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58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58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58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158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khungdayle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8613"/>
            <a:ext cx="10668000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3" name="WordArt 3"/>
          <p:cNvSpPr>
            <a:spLocks noChangeArrowheads="1" noChangeShapeType="1" noTextEdit="1"/>
          </p:cNvSpPr>
          <p:nvPr/>
        </p:nvSpPr>
        <p:spPr bwMode="auto">
          <a:xfrm>
            <a:off x="2590800" y="1447800"/>
            <a:ext cx="6477000" cy="4419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7200" b="1" kern="10">
                <a:ln w="9525">
                  <a:round/>
                  <a:headEnd/>
                  <a:tailEnd/>
                </a:ln>
                <a:solidFill>
                  <a:srgbClr val="2EFE47"/>
                </a:solidFill>
                <a:latin typeface=".VnAristote"/>
              </a:rPr>
              <a:t>Gi¸o dôc trÎ </a:t>
            </a:r>
          </a:p>
        </p:txBody>
      </p:sp>
      <p:pic>
        <p:nvPicPr>
          <p:cNvPr id="41988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876800"/>
            <a:ext cx="13716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43400"/>
            <a:ext cx="13716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800600"/>
            <a:ext cx="13716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2819400"/>
            <a:ext cx="13716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762000"/>
            <a:ext cx="13716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57200"/>
            <a:ext cx="13716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362200"/>
            <a:ext cx="13716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3716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6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04800"/>
            <a:ext cx="13716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5645150"/>
            <a:ext cx="13716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4" name="nhac nhay 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8974"/>
                </p:tgtEl>
              </p:cMediaNode>
            </p:audio>
          </p:childTnLst>
        </p:cTn>
      </p:par>
    </p:tnLst>
    <p:bldLst>
      <p:bldP spid="16896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l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5715000"/>
            <a:ext cx="83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flowe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8" y="5943600"/>
            <a:ext cx="784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fl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0"/>
            <a:ext cx="83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fl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3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 descr="1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 descr="1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-762000"/>
            <a:ext cx="76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6" descr="9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Oval 10"/>
          <p:cNvSpPr>
            <a:spLocks noChangeArrowheads="1"/>
          </p:cNvSpPr>
          <p:nvPr/>
        </p:nvSpPr>
        <p:spPr bwMode="auto">
          <a:xfrm>
            <a:off x="3124200" y="1371600"/>
            <a:ext cx="5867400" cy="403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6000" b="1">
                <a:solidFill>
                  <a:srgbClr val="FFFF00"/>
                </a:solidFill>
              </a:rPr>
              <a:t>KÞch</a:t>
            </a:r>
          </a:p>
          <a:p>
            <a:pPr algn="ctr" eaLnBrk="1" hangingPunct="1"/>
            <a:r>
              <a:rPr lang="en-US" altLang="en-US" sz="6000" b="1">
                <a:solidFill>
                  <a:srgbClr val="FFFF00"/>
                </a:solidFill>
              </a:rPr>
              <a:t> Chó ®ç con </a:t>
            </a:r>
          </a:p>
        </p:txBody>
      </p:sp>
      <p:pic>
        <p:nvPicPr>
          <p:cNvPr id="10" name="nhạc mở đầ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477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nhạc mưa nhẹ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nhac sáo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nhac khong loi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Em Yêu Cây Xanh - Nhạc Thiếu Nhi - Nghe - tải - xem lyrics - Zing Mp3.mp3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EmYeuCayXanhBeat-VA-4776840.mp3">
            <a:hlinkClick r:id="" action="ppaction://media"/>
          </p:cNvPr>
          <p:cNvPicPr>
            <a:picLocks noRot="1" noChangeAspect="1"/>
          </p:cNvPicPr>
          <p:nvPr>
            <a:audioFile r:link="rId6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27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03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75998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32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323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Picture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FF3300"/>
          </a:solidFill>
          <a:ln w="9525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44035" name="Picture 5" descr="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38200"/>
            <a:ext cx="72390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6" name="WordArt 6"/>
          <p:cNvSpPr>
            <a:spLocks noChangeArrowheads="1" noChangeShapeType="1" noTextEdit="1"/>
          </p:cNvSpPr>
          <p:nvPr/>
        </p:nvSpPr>
        <p:spPr bwMode="auto">
          <a:xfrm>
            <a:off x="1828800" y="2209800"/>
            <a:ext cx="8839200" cy="2438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37500"/>
              </a:avLst>
            </a:prstTxWarp>
          </a:bodyPr>
          <a:lstStyle/>
          <a:p>
            <a:pPr algn="ctr"/>
            <a:r>
              <a:rPr lang="en-US" sz="2400" b="1" kern="1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Aristote"/>
              </a:rPr>
              <a:t>KÝnh chóc c¸c c« m¹nh khoÎ! </a:t>
            </a:r>
          </a:p>
        </p:txBody>
      </p:sp>
      <p:pic>
        <p:nvPicPr>
          <p:cNvPr id="44037" name="Picture 19" descr="882708qrd8j1hg8v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66800"/>
            <a:ext cx="7620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73342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9" descr=" Anhdepblog.com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"/>
            <a:ext cx="1143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10" descr="ongmuoi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6858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1" name="Picture 11" descr="ChimbayththzPGeAIkAV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2" name="Picture 12" descr="lang hoa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3" name="Picture 13" descr="lang hoa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4102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14" descr="724608s7aonrbep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00400"/>
            <a:ext cx="7620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Picture 15" descr="724608s7aonrbep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267200"/>
            <a:ext cx="16002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6" name="Picture 16" descr="bee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876800"/>
            <a:ext cx="91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7" name="Picture 17" descr="ongmuoi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978400"/>
            <a:ext cx="76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8" name="Picture 18" descr="lang hoa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4196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9" name="Picture 19" descr="724608s7aonrbep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114800"/>
            <a:ext cx="7620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0" name="Picture 20" descr="ongmuoi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5334000"/>
            <a:ext cx="76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1" name="Picture 21" descr="lang hoa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3886200"/>
            <a:ext cx="76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2" name="Picture 22" descr="ongmuoi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581400"/>
            <a:ext cx="685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3" name="Picture 23" descr="ongmuoi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990600"/>
            <a:ext cx="6096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4" name="Picture 24" descr="lang hoa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00600"/>
            <a:ext cx="914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5" name="Picture 25" descr="ongmuoi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791200"/>
            <a:ext cx="762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6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352800"/>
            <a:ext cx="7334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7" name="Picture 27" descr="724608s7aonrbep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038600"/>
            <a:ext cx="1219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8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7338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9" name="Picture 29" descr="724608s7aonrbep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191000"/>
            <a:ext cx="7620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60" name="Picture 30" descr="bee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61" name="Picture 31" descr="ongmuoi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0"/>
            <a:ext cx="6096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62" name="Picture 32" descr="724608s7aonrbep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038600"/>
            <a:ext cx="5334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63" name="Group 10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pic>
          <p:nvPicPr>
            <p:cNvPr id="44065" name="Picture 11" descr="xlights1[1]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6" name="Picture 12" descr="xlights1[1]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7" name="Picture 13" descr="xlights1[1]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8" name="Picture 14" descr="xlights1[1]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" name="Em Yêu Cây Xanh - Nhạc Thiếu Nhi - Nghe - tải - xem lyrics - Zing Mp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13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7.10983E-6 C 0.00538 -0.00139 0.01059 -0.00301 0.01598 -0.00417 C 0.02292 -0.00556 0.03663 -0.00856 0.03663 -0.00856 C 0.05469 -0.01665 0.09393 -0.01573 0.11268 -0.01688 C 0.12691 -0.0229 0.10365 -0.01342 0.13663 -0.02105 C 0.13993 -0.02174 0.14271 -0.02428 0.14601 -0.02544 C 0.18698 -0.03862 0.15018 -0.02752 0.25886 -0.0296 C 0.3033 -0.0333 0.34775 -0.03816 0.39219 -0.04024 C 0.43802 -0.06058 0.48976 -0.05342 0.53663 -0.03816 C 0.58403 -0.04602 0.58004 -0.03399 0.56354 -0.06128 C 0.56354 -0.06128 0.56563 -0.05712 0.56667 -0.05504 C 0.56771 -0.05041 0.56945 -0.03816 0.57309 -0.03584 C 0.57691 -0.0333 0.5816 -0.03307 0.58577 -0.03168 C 0.62327 -0.01943 0.66302 -0.0303 0.70157 -0.0296 C 0.72014 -0.02891 0.73872 -0.03053 0.75712 -0.02752 C 0.75938 -0.02706 0.75452 -0.0222 0.75243 -0.02105 C 0.74896 -0.0192 0.74497 -0.01943 0.74132 -0.01897 C 0.70382 -0.01411 0.73455 -0.01943 0.70955 -0.0148 C 0.70018 -0.01064 0.69427 -0.00232 0.6842 -7.10983E-6 C 0.64757 0.00878 0.60868 0.00577 0.57153 0.00855 C 0.52188 0.01664 0.47223 0.01733 0.42223 0.01895 C 0.38629 0.0215 0.35035 0.02496 0.31441 0.02751 C 0.30469 0.03005 0.29532 0.03259 0.28577 0.03583 C 0.2816 0.03722 0.27309 0.04023 0.27309 0.04023 C 0.25573 0.03583 0.27587 0.04069 0.25087 0.03583 C 0.24445 0.03468 0.23177 0.03167 0.23177 0.03167 C 0.2099 0.02196 0.18473 0.02381 0.16198 0.02103 C 0.14184 0.02173 0.09618 0.02312 0.07153 0.02543 C 0.05191 0.02728 0.03247 0.03213 0.01268 0.03375 C -0.00521 0.03768 -0.0231 0.04508 -0.04115 0.04647 C -0.05487 0.04762 -0.06876 0.04786 -0.08247 0.04855 C -0.09167 0.05017 -0.09584 0.05063 -0.10313 0.0571 C -0.10504 0.0608 -0.10799 0.06358 -0.10956 0.06774 C -0.11719 0.08786 -0.10851 0.07444 -0.11581 0.08462 C -0.14688 0.21109 -0.11893 0.09294 -0.12067 0.45664 C -0.12032 0.50843 -0.14081 0.63259 -0.10956 0.70173 C -0.10678 0.7156 -0.10574 0.72994 -0.10313 0.74404 C -0.10105 0.75514 -0.10157 0.76554 -0.09515 0.77364 C -0.09219 0.78982 -0.08647 0.7882 -0.07622 0.79283 C -0.0731 0.79421 -0.0698 0.7956 -0.06667 0.79699 C -0.06511 0.79768 -0.06181 0.79907 -0.06181 0.79907 C -0.05487 0.80531 -0.04792 0.8171 -0.04115 0.82242 C -0.03369 0.8282 -0.0224 0.8289 -0.01424 0.83075 C -0.00521 0.83283 0.00139 0.8356 0.01111 0.83722 C 0.01459 0.83699 0.07813 0.84832 0.09375 0.82242 C 0.09723 0.81664 0.09775 0.81063 0.10157 0.80531 C 0.10209 0.80254 0.10278 0.79976 0.1033 0.79699 C 0.10434 0.79144 0.10643 0.78011 0.10643 0.78011 C 0.10625 0.77502 0.1066 0.74127 0.1033 0.72716 C 0.09584 0.6941 0.0783 0.66473 0.06042 0.64046 C 0.05729 0.63606 0.05278 0.63398 0.04931 0.63005 C 0.04132 0.6208 0.03577 0.60901 0.02709 0.60046 C 0.02483 0.59098 0.01615 0.57849 0.00955 0.57294 C 0.00157 0.55676 -0.0059 0.53826 -0.01581 0.52416 C -0.02206 0.49109 -0.01963 0.47444 -0.01737 0.43121 C -0.01633 0.41155 -0.00503 0.40161 0.00799 0.39745 C 0.01302 0.39283 0.01806 0.39144 0.02379 0.3889 C 0.03802 0.38959 0.05243 0.38982 0.06667 0.39098 C 0.07587 0.3919 0.08629 0.39861 0.09532 0.40161 C 0.09688 0.403 0.09827 0.40462 0.1 0.40577 C 0.10157 0.4067 0.1033 0.40693 0.10486 0.40809 C 0.11493 0.41572 0.10782 0.41179 0.11441 0.41849 C 0.11736 0.4215 0.12066 0.42427 0.12379 0.42705 C 0.12535 0.42843 0.12865 0.43121 0.12865 0.43121 C 0.13316 0.44046 0.14202 0.4504 0.14931 0.45664 C 0.15365 0.46427 0.15591 0.47051 0.16198 0.4756 C 0.16476 0.48115 0.17223 0.49502 0.17622 0.49895 C 0.19063 0.51329 0.18177 0.50173 0.18889 0.51167 C 0.20556 0.50959 0.21354 0.51236 0.22066 0.49248 " pathEditMode="relative" ptsTypes="ffffffffffffffffffffffffffffffffffffffffffffffffffffffffffffffffffffA">
                                      <p:cBhvr>
                                        <p:cTn id="18" dur="5000" fill="hold"/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0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0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0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0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102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0240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DSC_01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r="45000"/>
          <a:stretch>
            <a:fillRect/>
          </a:stretch>
        </p:blipFill>
        <p:spPr bwMode="auto">
          <a:xfrm>
            <a:off x="0" y="-28575"/>
            <a:ext cx="1211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lang 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5121275"/>
            <a:ext cx="1371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lang 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113" y="5372100"/>
            <a:ext cx="12065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lang 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8" y="5762625"/>
            <a:ext cx="889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0" name="Group 6"/>
          <p:cNvGrpSpPr>
            <a:grpSpLocks/>
          </p:cNvGrpSpPr>
          <p:nvPr/>
        </p:nvGrpSpPr>
        <p:grpSpPr bwMode="auto">
          <a:xfrm rot="-151670">
            <a:off x="3514725" y="5432425"/>
            <a:ext cx="1295400" cy="1295400"/>
            <a:chOff x="1344" y="0"/>
            <a:chExt cx="1104" cy="924"/>
          </a:xfrm>
        </p:grpSpPr>
        <p:pic>
          <p:nvPicPr>
            <p:cNvPr id="6174" name="Picture 7" descr="Copy of blumen-pflanzen05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5" name="Picture 8" descr="Copy of blumen-pflanzen05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51" name="Group 9"/>
          <p:cNvGrpSpPr>
            <a:grpSpLocks/>
          </p:cNvGrpSpPr>
          <p:nvPr/>
        </p:nvGrpSpPr>
        <p:grpSpPr bwMode="auto">
          <a:xfrm rot="-151670">
            <a:off x="8597900" y="5799138"/>
            <a:ext cx="996950" cy="1000125"/>
            <a:chOff x="1344" y="0"/>
            <a:chExt cx="1104" cy="924"/>
          </a:xfrm>
        </p:grpSpPr>
        <p:pic>
          <p:nvPicPr>
            <p:cNvPr id="6172" name="Picture 10" descr="Copy of blumen-pflanzen05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3" name="Picture 11" descr="Copy of blumen-pflanzen05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52" name="Group 12"/>
          <p:cNvGrpSpPr>
            <a:grpSpLocks/>
          </p:cNvGrpSpPr>
          <p:nvPr/>
        </p:nvGrpSpPr>
        <p:grpSpPr bwMode="auto">
          <a:xfrm rot="-151670">
            <a:off x="10939463" y="3473450"/>
            <a:ext cx="685800" cy="842963"/>
            <a:chOff x="1344" y="0"/>
            <a:chExt cx="1104" cy="924"/>
          </a:xfrm>
        </p:grpSpPr>
        <p:pic>
          <p:nvPicPr>
            <p:cNvPr id="6170" name="Picture 13" descr="Copy of blumen-pflanzen05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1" name="Picture 14" descr="Copy of blumen-pflanzen05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53" name="Group 15"/>
          <p:cNvGrpSpPr>
            <a:grpSpLocks/>
          </p:cNvGrpSpPr>
          <p:nvPr/>
        </p:nvGrpSpPr>
        <p:grpSpPr bwMode="auto">
          <a:xfrm rot="-151670">
            <a:off x="134938" y="2701925"/>
            <a:ext cx="609600" cy="847725"/>
            <a:chOff x="1344" y="0"/>
            <a:chExt cx="1104" cy="924"/>
          </a:xfrm>
        </p:grpSpPr>
        <p:pic>
          <p:nvPicPr>
            <p:cNvPr id="6168" name="Picture 16" descr="Copy of blumen-pflanzen05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9" name="Picture 17" descr="Copy of blumen-pflanzen05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4" name="Picture 23" descr="1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99912">
            <a:off x="488157" y="261144"/>
            <a:ext cx="1771650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24" descr="17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99912">
            <a:off x="8300244" y="5599906"/>
            <a:ext cx="5524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25" descr="17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560200">
            <a:off x="1988344" y="4183856"/>
            <a:ext cx="5524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762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286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906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574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90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62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384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953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5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334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6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334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7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2766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DSC_01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6" r="50000"/>
          <a:stretch>
            <a:fillRect/>
          </a:stretch>
        </p:blipFill>
        <p:spPr bwMode="auto">
          <a:xfrm>
            <a:off x="49213" y="6350"/>
            <a:ext cx="12142787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DSC_014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19050"/>
            <a:ext cx="1199038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2" name="Group 9"/>
          <p:cNvGrpSpPr>
            <a:grpSpLocks/>
          </p:cNvGrpSpPr>
          <p:nvPr/>
        </p:nvGrpSpPr>
        <p:grpSpPr bwMode="auto">
          <a:xfrm rot="-151670">
            <a:off x="3152775" y="4856163"/>
            <a:ext cx="1295400" cy="1295400"/>
            <a:chOff x="1344" y="0"/>
            <a:chExt cx="1104" cy="924"/>
          </a:xfrm>
        </p:grpSpPr>
        <p:pic>
          <p:nvPicPr>
            <p:cNvPr id="7178" name="Picture 10" descr="Copy of blumen-pflanzen05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9" name="Picture 11" descr="Copy of blumen-pflanzen05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3" name="Picture 12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4972050"/>
            <a:ext cx="1206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3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5105400"/>
            <a:ext cx="1295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5" name="Group 14"/>
          <p:cNvGrpSpPr>
            <a:grpSpLocks/>
          </p:cNvGrpSpPr>
          <p:nvPr/>
        </p:nvGrpSpPr>
        <p:grpSpPr bwMode="auto">
          <a:xfrm rot="-151670">
            <a:off x="1536700" y="3055938"/>
            <a:ext cx="914400" cy="685800"/>
            <a:chOff x="1344" y="0"/>
            <a:chExt cx="1104" cy="924"/>
          </a:xfrm>
        </p:grpSpPr>
        <p:pic>
          <p:nvPicPr>
            <p:cNvPr id="7176" name="Picture 15" descr="Copy of blumen-pflanzen05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7" name="Picture 16" descr="Copy of blumen-pflanzen05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checker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DSC_01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6" r="50000"/>
          <a:stretch>
            <a:fillRect/>
          </a:stretch>
        </p:blipFill>
        <p:spPr bwMode="auto">
          <a:xfrm>
            <a:off x="0" y="6350"/>
            <a:ext cx="121158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DSC_014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62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6" name="Group 9"/>
          <p:cNvGrpSpPr>
            <a:grpSpLocks/>
          </p:cNvGrpSpPr>
          <p:nvPr/>
        </p:nvGrpSpPr>
        <p:grpSpPr bwMode="auto">
          <a:xfrm rot="-151670">
            <a:off x="10782300" y="3254375"/>
            <a:ext cx="1295400" cy="1295400"/>
            <a:chOff x="1344" y="0"/>
            <a:chExt cx="1104" cy="924"/>
          </a:xfrm>
        </p:grpSpPr>
        <p:pic>
          <p:nvPicPr>
            <p:cNvPr id="8223" name="Picture 10" descr="Copy of blumen-pflanzen05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11" descr="Copy of blumen-pflanzen05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7" name="Picture 12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830763"/>
            <a:ext cx="1206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3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5105400"/>
            <a:ext cx="1295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9" name="Group 14"/>
          <p:cNvGrpSpPr>
            <a:grpSpLocks/>
          </p:cNvGrpSpPr>
          <p:nvPr/>
        </p:nvGrpSpPr>
        <p:grpSpPr bwMode="auto">
          <a:xfrm rot="-151670">
            <a:off x="1536700" y="3055938"/>
            <a:ext cx="914400" cy="685800"/>
            <a:chOff x="1344" y="0"/>
            <a:chExt cx="1104" cy="924"/>
          </a:xfrm>
        </p:grpSpPr>
        <p:pic>
          <p:nvPicPr>
            <p:cNvPr id="8221" name="Picture 15" descr="Copy of blumen-pflanzen05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2" name="Picture 16" descr="Copy of blumen-pflanzen05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2353" name="Freeform 17"/>
          <p:cNvSpPr>
            <a:spLocks/>
          </p:cNvSpPr>
          <p:nvPr/>
        </p:nvSpPr>
        <p:spPr bwMode="auto">
          <a:xfrm rot="442538">
            <a:off x="3886200" y="3657600"/>
            <a:ext cx="152400" cy="317500"/>
          </a:xfrm>
          <a:custGeom>
            <a:avLst/>
            <a:gdLst>
              <a:gd name="T0" fmla="*/ 2147483646 w 816"/>
              <a:gd name="T1" fmla="*/ 2147483646 h 1264"/>
              <a:gd name="T2" fmla="*/ 0 w 816"/>
              <a:gd name="T3" fmla="*/ 2147483646 h 1264"/>
              <a:gd name="T4" fmla="*/ 2147483646 w 816"/>
              <a:gd name="T5" fmla="*/ 2147483646 h 1264"/>
              <a:gd name="T6" fmla="*/ 2147483646 w 816"/>
              <a:gd name="T7" fmla="*/ 2147483646 h 1264"/>
              <a:gd name="T8" fmla="*/ 2147483646 w 816"/>
              <a:gd name="T9" fmla="*/ 2147483646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6"/>
              <a:gd name="T16" fmla="*/ 0 h 1264"/>
              <a:gd name="T17" fmla="*/ 816 w 816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6" h="1264">
                <a:moveTo>
                  <a:pt x="384" y="8"/>
                </a:moveTo>
                <a:cubicBezTo>
                  <a:pt x="248" y="0"/>
                  <a:pt x="0" y="616"/>
                  <a:pt x="0" y="824"/>
                </a:cubicBezTo>
                <a:cubicBezTo>
                  <a:pt x="0" y="1032"/>
                  <a:pt x="248" y="1248"/>
                  <a:pt x="384" y="1256"/>
                </a:cubicBezTo>
                <a:cubicBezTo>
                  <a:pt x="520" y="1264"/>
                  <a:pt x="816" y="1080"/>
                  <a:pt x="816" y="872"/>
                </a:cubicBezTo>
                <a:cubicBezTo>
                  <a:pt x="816" y="664"/>
                  <a:pt x="520" y="16"/>
                  <a:pt x="384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354" name="Freeform 18"/>
          <p:cNvSpPr>
            <a:spLocks/>
          </p:cNvSpPr>
          <p:nvPr/>
        </p:nvSpPr>
        <p:spPr bwMode="auto">
          <a:xfrm rot="442538">
            <a:off x="4419600" y="4495800"/>
            <a:ext cx="152400" cy="317500"/>
          </a:xfrm>
          <a:custGeom>
            <a:avLst/>
            <a:gdLst>
              <a:gd name="T0" fmla="*/ 2147483646 w 816"/>
              <a:gd name="T1" fmla="*/ 2147483646 h 1264"/>
              <a:gd name="T2" fmla="*/ 0 w 816"/>
              <a:gd name="T3" fmla="*/ 2147483646 h 1264"/>
              <a:gd name="T4" fmla="*/ 2147483646 w 816"/>
              <a:gd name="T5" fmla="*/ 2147483646 h 1264"/>
              <a:gd name="T6" fmla="*/ 2147483646 w 816"/>
              <a:gd name="T7" fmla="*/ 2147483646 h 1264"/>
              <a:gd name="T8" fmla="*/ 2147483646 w 816"/>
              <a:gd name="T9" fmla="*/ 2147483646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6"/>
              <a:gd name="T16" fmla="*/ 0 h 1264"/>
              <a:gd name="T17" fmla="*/ 816 w 816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6" h="1264">
                <a:moveTo>
                  <a:pt x="384" y="8"/>
                </a:moveTo>
                <a:cubicBezTo>
                  <a:pt x="248" y="0"/>
                  <a:pt x="0" y="616"/>
                  <a:pt x="0" y="824"/>
                </a:cubicBezTo>
                <a:cubicBezTo>
                  <a:pt x="0" y="1032"/>
                  <a:pt x="248" y="1248"/>
                  <a:pt x="384" y="1256"/>
                </a:cubicBezTo>
                <a:cubicBezTo>
                  <a:pt x="520" y="1264"/>
                  <a:pt x="816" y="1080"/>
                  <a:pt x="816" y="872"/>
                </a:cubicBezTo>
                <a:cubicBezTo>
                  <a:pt x="816" y="664"/>
                  <a:pt x="520" y="16"/>
                  <a:pt x="384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355" name="Freeform 19"/>
          <p:cNvSpPr>
            <a:spLocks/>
          </p:cNvSpPr>
          <p:nvPr/>
        </p:nvSpPr>
        <p:spPr bwMode="auto">
          <a:xfrm rot="442538">
            <a:off x="6400800" y="4114800"/>
            <a:ext cx="152400" cy="317500"/>
          </a:xfrm>
          <a:custGeom>
            <a:avLst/>
            <a:gdLst>
              <a:gd name="T0" fmla="*/ 2147483646 w 816"/>
              <a:gd name="T1" fmla="*/ 2147483646 h 1264"/>
              <a:gd name="T2" fmla="*/ 0 w 816"/>
              <a:gd name="T3" fmla="*/ 2147483646 h 1264"/>
              <a:gd name="T4" fmla="*/ 2147483646 w 816"/>
              <a:gd name="T5" fmla="*/ 2147483646 h 1264"/>
              <a:gd name="T6" fmla="*/ 2147483646 w 816"/>
              <a:gd name="T7" fmla="*/ 2147483646 h 1264"/>
              <a:gd name="T8" fmla="*/ 2147483646 w 816"/>
              <a:gd name="T9" fmla="*/ 2147483646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6"/>
              <a:gd name="T16" fmla="*/ 0 h 1264"/>
              <a:gd name="T17" fmla="*/ 816 w 816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6" h="1264">
                <a:moveTo>
                  <a:pt x="384" y="8"/>
                </a:moveTo>
                <a:cubicBezTo>
                  <a:pt x="248" y="0"/>
                  <a:pt x="0" y="616"/>
                  <a:pt x="0" y="824"/>
                </a:cubicBezTo>
                <a:cubicBezTo>
                  <a:pt x="0" y="1032"/>
                  <a:pt x="248" y="1248"/>
                  <a:pt x="384" y="1256"/>
                </a:cubicBezTo>
                <a:cubicBezTo>
                  <a:pt x="520" y="1264"/>
                  <a:pt x="816" y="1080"/>
                  <a:pt x="816" y="872"/>
                </a:cubicBezTo>
                <a:cubicBezTo>
                  <a:pt x="816" y="664"/>
                  <a:pt x="520" y="16"/>
                  <a:pt x="384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356" name="Freeform 20"/>
          <p:cNvSpPr>
            <a:spLocks/>
          </p:cNvSpPr>
          <p:nvPr/>
        </p:nvSpPr>
        <p:spPr bwMode="auto">
          <a:xfrm rot="442538">
            <a:off x="5181600" y="4343400"/>
            <a:ext cx="152400" cy="317500"/>
          </a:xfrm>
          <a:custGeom>
            <a:avLst/>
            <a:gdLst>
              <a:gd name="T0" fmla="*/ 2147483646 w 816"/>
              <a:gd name="T1" fmla="*/ 2147483646 h 1264"/>
              <a:gd name="T2" fmla="*/ 0 w 816"/>
              <a:gd name="T3" fmla="*/ 2147483646 h 1264"/>
              <a:gd name="T4" fmla="*/ 2147483646 w 816"/>
              <a:gd name="T5" fmla="*/ 2147483646 h 1264"/>
              <a:gd name="T6" fmla="*/ 2147483646 w 816"/>
              <a:gd name="T7" fmla="*/ 2147483646 h 1264"/>
              <a:gd name="T8" fmla="*/ 2147483646 w 816"/>
              <a:gd name="T9" fmla="*/ 2147483646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6"/>
              <a:gd name="T16" fmla="*/ 0 h 1264"/>
              <a:gd name="T17" fmla="*/ 816 w 816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6" h="1264">
                <a:moveTo>
                  <a:pt x="384" y="8"/>
                </a:moveTo>
                <a:cubicBezTo>
                  <a:pt x="248" y="0"/>
                  <a:pt x="0" y="616"/>
                  <a:pt x="0" y="824"/>
                </a:cubicBezTo>
                <a:cubicBezTo>
                  <a:pt x="0" y="1032"/>
                  <a:pt x="248" y="1248"/>
                  <a:pt x="384" y="1256"/>
                </a:cubicBezTo>
                <a:cubicBezTo>
                  <a:pt x="520" y="1264"/>
                  <a:pt x="816" y="1080"/>
                  <a:pt x="816" y="872"/>
                </a:cubicBezTo>
                <a:cubicBezTo>
                  <a:pt x="816" y="664"/>
                  <a:pt x="520" y="16"/>
                  <a:pt x="384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357" name="Freeform 21"/>
          <p:cNvSpPr>
            <a:spLocks/>
          </p:cNvSpPr>
          <p:nvPr/>
        </p:nvSpPr>
        <p:spPr bwMode="auto">
          <a:xfrm rot="442538">
            <a:off x="4343400" y="5486400"/>
            <a:ext cx="152400" cy="317500"/>
          </a:xfrm>
          <a:custGeom>
            <a:avLst/>
            <a:gdLst>
              <a:gd name="T0" fmla="*/ 2147483646 w 816"/>
              <a:gd name="T1" fmla="*/ 2147483646 h 1264"/>
              <a:gd name="T2" fmla="*/ 0 w 816"/>
              <a:gd name="T3" fmla="*/ 2147483646 h 1264"/>
              <a:gd name="T4" fmla="*/ 2147483646 w 816"/>
              <a:gd name="T5" fmla="*/ 2147483646 h 1264"/>
              <a:gd name="T6" fmla="*/ 2147483646 w 816"/>
              <a:gd name="T7" fmla="*/ 2147483646 h 1264"/>
              <a:gd name="T8" fmla="*/ 2147483646 w 816"/>
              <a:gd name="T9" fmla="*/ 2147483646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6"/>
              <a:gd name="T16" fmla="*/ 0 h 1264"/>
              <a:gd name="T17" fmla="*/ 816 w 816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6" h="1264">
                <a:moveTo>
                  <a:pt x="384" y="8"/>
                </a:moveTo>
                <a:cubicBezTo>
                  <a:pt x="248" y="0"/>
                  <a:pt x="0" y="616"/>
                  <a:pt x="0" y="824"/>
                </a:cubicBezTo>
                <a:cubicBezTo>
                  <a:pt x="0" y="1032"/>
                  <a:pt x="248" y="1248"/>
                  <a:pt x="384" y="1256"/>
                </a:cubicBezTo>
                <a:cubicBezTo>
                  <a:pt x="520" y="1264"/>
                  <a:pt x="816" y="1080"/>
                  <a:pt x="816" y="872"/>
                </a:cubicBezTo>
                <a:cubicBezTo>
                  <a:pt x="816" y="664"/>
                  <a:pt x="520" y="16"/>
                  <a:pt x="384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358" name="Freeform 22"/>
          <p:cNvSpPr>
            <a:spLocks/>
          </p:cNvSpPr>
          <p:nvPr/>
        </p:nvSpPr>
        <p:spPr bwMode="auto">
          <a:xfrm rot="442538">
            <a:off x="8305800" y="4572000"/>
            <a:ext cx="152400" cy="317500"/>
          </a:xfrm>
          <a:custGeom>
            <a:avLst/>
            <a:gdLst>
              <a:gd name="T0" fmla="*/ 2147483646 w 816"/>
              <a:gd name="T1" fmla="*/ 2147483646 h 1264"/>
              <a:gd name="T2" fmla="*/ 0 w 816"/>
              <a:gd name="T3" fmla="*/ 2147483646 h 1264"/>
              <a:gd name="T4" fmla="*/ 2147483646 w 816"/>
              <a:gd name="T5" fmla="*/ 2147483646 h 1264"/>
              <a:gd name="T6" fmla="*/ 2147483646 w 816"/>
              <a:gd name="T7" fmla="*/ 2147483646 h 1264"/>
              <a:gd name="T8" fmla="*/ 2147483646 w 816"/>
              <a:gd name="T9" fmla="*/ 2147483646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6"/>
              <a:gd name="T16" fmla="*/ 0 h 1264"/>
              <a:gd name="T17" fmla="*/ 816 w 816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6" h="1264">
                <a:moveTo>
                  <a:pt x="384" y="8"/>
                </a:moveTo>
                <a:cubicBezTo>
                  <a:pt x="248" y="0"/>
                  <a:pt x="0" y="616"/>
                  <a:pt x="0" y="824"/>
                </a:cubicBezTo>
                <a:cubicBezTo>
                  <a:pt x="0" y="1032"/>
                  <a:pt x="248" y="1248"/>
                  <a:pt x="384" y="1256"/>
                </a:cubicBezTo>
                <a:cubicBezTo>
                  <a:pt x="520" y="1264"/>
                  <a:pt x="816" y="1080"/>
                  <a:pt x="816" y="872"/>
                </a:cubicBezTo>
                <a:cubicBezTo>
                  <a:pt x="816" y="664"/>
                  <a:pt x="520" y="16"/>
                  <a:pt x="384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359" name="Freeform 23"/>
          <p:cNvSpPr>
            <a:spLocks/>
          </p:cNvSpPr>
          <p:nvPr/>
        </p:nvSpPr>
        <p:spPr bwMode="auto">
          <a:xfrm rot="442538">
            <a:off x="7315200" y="4343400"/>
            <a:ext cx="152400" cy="317500"/>
          </a:xfrm>
          <a:custGeom>
            <a:avLst/>
            <a:gdLst>
              <a:gd name="T0" fmla="*/ 2147483646 w 816"/>
              <a:gd name="T1" fmla="*/ 2147483646 h 1264"/>
              <a:gd name="T2" fmla="*/ 0 w 816"/>
              <a:gd name="T3" fmla="*/ 2147483646 h 1264"/>
              <a:gd name="T4" fmla="*/ 2147483646 w 816"/>
              <a:gd name="T5" fmla="*/ 2147483646 h 1264"/>
              <a:gd name="T6" fmla="*/ 2147483646 w 816"/>
              <a:gd name="T7" fmla="*/ 2147483646 h 1264"/>
              <a:gd name="T8" fmla="*/ 2147483646 w 816"/>
              <a:gd name="T9" fmla="*/ 2147483646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6"/>
              <a:gd name="T16" fmla="*/ 0 h 1264"/>
              <a:gd name="T17" fmla="*/ 816 w 816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6" h="1264">
                <a:moveTo>
                  <a:pt x="384" y="8"/>
                </a:moveTo>
                <a:cubicBezTo>
                  <a:pt x="248" y="0"/>
                  <a:pt x="0" y="616"/>
                  <a:pt x="0" y="824"/>
                </a:cubicBezTo>
                <a:cubicBezTo>
                  <a:pt x="0" y="1032"/>
                  <a:pt x="248" y="1248"/>
                  <a:pt x="384" y="1256"/>
                </a:cubicBezTo>
                <a:cubicBezTo>
                  <a:pt x="520" y="1264"/>
                  <a:pt x="816" y="1080"/>
                  <a:pt x="816" y="872"/>
                </a:cubicBezTo>
                <a:cubicBezTo>
                  <a:pt x="816" y="664"/>
                  <a:pt x="520" y="16"/>
                  <a:pt x="384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360" name="Freeform 24"/>
          <p:cNvSpPr>
            <a:spLocks/>
          </p:cNvSpPr>
          <p:nvPr/>
        </p:nvSpPr>
        <p:spPr bwMode="auto">
          <a:xfrm rot="442538">
            <a:off x="4876800" y="3505200"/>
            <a:ext cx="152400" cy="317500"/>
          </a:xfrm>
          <a:custGeom>
            <a:avLst/>
            <a:gdLst>
              <a:gd name="T0" fmla="*/ 2147483646 w 816"/>
              <a:gd name="T1" fmla="*/ 2147483646 h 1264"/>
              <a:gd name="T2" fmla="*/ 0 w 816"/>
              <a:gd name="T3" fmla="*/ 2147483646 h 1264"/>
              <a:gd name="T4" fmla="*/ 2147483646 w 816"/>
              <a:gd name="T5" fmla="*/ 2147483646 h 1264"/>
              <a:gd name="T6" fmla="*/ 2147483646 w 816"/>
              <a:gd name="T7" fmla="*/ 2147483646 h 1264"/>
              <a:gd name="T8" fmla="*/ 2147483646 w 816"/>
              <a:gd name="T9" fmla="*/ 2147483646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6"/>
              <a:gd name="T16" fmla="*/ 0 h 1264"/>
              <a:gd name="T17" fmla="*/ 816 w 816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6" h="1264">
                <a:moveTo>
                  <a:pt x="384" y="8"/>
                </a:moveTo>
                <a:cubicBezTo>
                  <a:pt x="248" y="0"/>
                  <a:pt x="0" y="616"/>
                  <a:pt x="0" y="824"/>
                </a:cubicBezTo>
                <a:cubicBezTo>
                  <a:pt x="0" y="1032"/>
                  <a:pt x="248" y="1248"/>
                  <a:pt x="384" y="1256"/>
                </a:cubicBezTo>
                <a:cubicBezTo>
                  <a:pt x="520" y="1264"/>
                  <a:pt x="816" y="1080"/>
                  <a:pt x="816" y="872"/>
                </a:cubicBezTo>
                <a:cubicBezTo>
                  <a:pt x="816" y="664"/>
                  <a:pt x="520" y="16"/>
                  <a:pt x="384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361" name="Freeform 25"/>
          <p:cNvSpPr>
            <a:spLocks/>
          </p:cNvSpPr>
          <p:nvPr/>
        </p:nvSpPr>
        <p:spPr bwMode="auto">
          <a:xfrm rot="442538">
            <a:off x="8001000" y="5791200"/>
            <a:ext cx="152400" cy="317500"/>
          </a:xfrm>
          <a:custGeom>
            <a:avLst/>
            <a:gdLst>
              <a:gd name="T0" fmla="*/ 2147483646 w 816"/>
              <a:gd name="T1" fmla="*/ 2147483646 h 1264"/>
              <a:gd name="T2" fmla="*/ 0 w 816"/>
              <a:gd name="T3" fmla="*/ 2147483646 h 1264"/>
              <a:gd name="T4" fmla="*/ 2147483646 w 816"/>
              <a:gd name="T5" fmla="*/ 2147483646 h 1264"/>
              <a:gd name="T6" fmla="*/ 2147483646 w 816"/>
              <a:gd name="T7" fmla="*/ 2147483646 h 1264"/>
              <a:gd name="T8" fmla="*/ 2147483646 w 816"/>
              <a:gd name="T9" fmla="*/ 2147483646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6"/>
              <a:gd name="T16" fmla="*/ 0 h 1264"/>
              <a:gd name="T17" fmla="*/ 816 w 816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6" h="1264">
                <a:moveTo>
                  <a:pt x="384" y="8"/>
                </a:moveTo>
                <a:cubicBezTo>
                  <a:pt x="248" y="0"/>
                  <a:pt x="0" y="616"/>
                  <a:pt x="0" y="824"/>
                </a:cubicBezTo>
                <a:cubicBezTo>
                  <a:pt x="0" y="1032"/>
                  <a:pt x="248" y="1248"/>
                  <a:pt x="384" y="1256"/>
                </a:cubicBezTo>
                <a:cubicBezTo>
                  <a:pt x="520" y="1264"/>
                  <a:pt x="816" y="1080"/>
                  <a:pt x="816" y="872"/>
                </a:cubicBezTo>
                <a:cubicBezTo>
                  <a:pt x="816" y="664"/>
                  <a:pt x="520" y="16"/>
                  <a:pt x="384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362" name="Freeform 26"/>
          <p:cNvSpPr>
            <a:spLocks/>
          </p:cNvSpPr>
          <p:nvPr/>
        </p:nvSpPr>
        <p:spPr bwMode="auto">
          <a:xfrm rot="442538">
            <a:off x="3657600" y="5562600"/>
            <a:ext cx="152400" cy="317500"/>
          </a:xfrm>
          <a:custGeom>
            <a:avLst/>
            <a:gdLst>
              <a:gd name="T0" fmla="*/ 2147483646 w 816"/>
              <a:gd name="T1" fmla="*/ 2147483646 h 1264"/>
              <a:gd name="T2" fmla="*/ 0 w 816"/>
              <a:gd name="T3" fmla="*/ 2147483646 h 1264"/>
              <a:gd name="T4" fmla="*/ 2147483646 w 816"/>
              <a:gd name="T5" fmla="*/ 2147483646 h 1264"/>
              <a:gd name="T6" fmla="*/ 2147483646 w 816"/>
              <a:gd name="T7" fmla="*/ 2147483646 h 1264"/>
              <a:gd name="T8" fmla="*/ 2147483646 w 816"/>
              <a:gd name="T9" fmla="*/ 2147483646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6"/>
              <a:gd name="T16" fmla="*/ 0 h 1264"/>
              <a:gd name="T17" fmla="*/ 816 w 816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6" h="1264">
                <a:moveTo>
                  <a:pt x="384" y="8"/>
                </a:moveTo>
                <a:cubicBezTo>
                  <a:pt x="248" y="0"/>
                  <a:pt x="0" y="616"/>
                  <a:pt x="0" y="824"/>
                </a:cubicBezTo>
                <a:cubicBezTo>
                  <a:pt x="0" y="1032"/>
                  <a:pt x="248" y="1248"/>
                  <a:pt x="384" y="1256"/>
                </a:cubicBezTo>
                <a:cubicBezTo>
                  <a:pt x="520" y="1264"/>
                  <a:pt x="816" y="1080"/>
                  <a:pt x="816" y="872"/>
                </a:cubicBezTo>
                <a:cubicBezTo>
                  <a:pt x="816" y="664"/>
                  <a:pt x="520" y="16"/>
                  <a:pt x="384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363" name="Freeform 27"/>
          <p:cNvSpPr>
            <a:spLocks/>
          </p:cNvSpPr>
          <p:nvPr/>
        </p:nvSpPr>
        <p:spPr bwMode="auto">
          <a:xfrm rot="442538">
            <a:off x="5791200" y="3581400"/>
            <a:ext cx="152400" cy="317500"/>
          </a:xfrm>
          <a:custGeom>
            <a:avLst/>
            <a:gdLst>
              <a:gd name="T0" fmla="*/ 2147483646 w 816"/>
              <a:gd name="T1" fmla="*/ 2147483646 h 1264"/>
              <a:gd name="T2" fmla="*/ 0 w 816"/>
              <a:gd name="T3" fmla="*/ 2147483646 h 1264"/>
              <a:gd name="T4" fmla="*/ 2147483646 w 816"/>
              <a:gd name="T5" fmla="*/ 2147483646 h 1264"/>
              <a:gd name="T6" fmla="*/ 2147483646 w 816"/>
              <a:gd name="T7" fmla="*/ 2147483646 h 1264"/>
              <a:gd name="T8" fmla="*/ 2147483646 w 816"/>
              <a:gd name="T9" fmla="*/ 2147483646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6"/>
              <a:gd name="T16" fmla="*/ 0 h 1264"/>
              <a:gd name="T17" fmla="*/ 816 w 816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6" h="1264">
                <a:moveTo>
                  <a:pt x="384" y="8"/>
                </a:moveTo>
                <a:cubicBezTo>
                  <a:pt x="248" y="0"/>
                  <a:pt x="0" y="616"/>
                  <a:pt x="0" y="824"/>
                </a:cubicBezTo>
                <a:cubicBezTo>
                  <a:pt x="0" y="1032"/>
                  <a:pt x="248" y="1248"/>
                  <a:pt x="384" y="1256"/>
                </a:cubicBezTo>
                <a:cubicBezTo>
                  <a:pt x="520" y="1264"/>
                  <a:pt x="816" y="1080"/>
                  <a:pt x="816" y="872"/>
                </a:cubicBezTo>
                <a:cubicBezTo>
                  <a:pt x="816" y="664"/>
                  <a:pt x="520" y="16"/>
                  <a:pt x="384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364" name="Freeform 28"/>
          <p:cNvSpPr>
            <a:spLocks/>
          </p:cNvSpPr>
          <p:nvPr/>
        </p:nvSpPr>
        <p:spPr bwMode="auto">
          <a:xfrm rot="442538">
            <a:off x="2514600" y="3962400"/>
            <a:ext cx="152400" cy="317500"/>
          </a:xfrm>
          <a:custGeom>
            <a:avLst/>
            <a:gdLst>
              <a:gd name="T0" fmla="*/ 2147483646 w 816"/>
              <a:gd name="T1" fmla="*/ 2147483646 h 1264"/>
              <a:gd name="T2" fmla="*/ 0 w 816"/>
              <a:gd name="T3" fmla="*/ 2147483646 h 1264"/>
              <a:gd name="T4" fmla="*/ 2147483646 w 816"/>
              <a:gd name="T5" fmla="*/ 2147483646 h 1264"/>
              <a:gd name="T6" fmla="*/ 2147483646 w 816"/>
              <a:gd name="T7" fmla="*/ 2147483646 h 1264"/>
              <a:gd name="T8" fmla="*/ 2147483646 w 816"/>
              <a:gd name="T9" fmla="*/ 2147483646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6"/>
              <a:gd name="T16" fmla="*/ 0 h 1264"/>
              <a:gd name="T17" fmla="*/ 816 w 816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6" h="1264">
                <a:moveTo>
                  <a:pt x="384" y="8"/>
                </a:moveTo>
                <a:cubicBezTo>
                  <a:pt x="248" y="0"/>
                  <a:pt x="0" y="616"/>
                  <a:pt x="0" y="824"/>
                </a:cubicBezTo>
                <a:cubicBezTo>
                  <a:pt x="0" y="1032"/>
                  <a:pt x="248" y="1248"/>
                  <a:pt x="384" y="1256"/>
                </a:cubicBezTo>
                <a:cubicBezTo>
                  <a:pt x="520" y="1264"/>
                  <a:pt x="816" y="1080"/>
                  <a:pt x="816" y="872"/>
                </a:cubicBezTo>
                <a:cubicBezTo>
                  <a:pt x="816" y="664"/>
                  <a:pt x="520" y="16"/>
                  <a:pt x="384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365" name="Freeform 29"/>
          <p:cNvSpPr>
            <a:spLocks/>
          </p:cNvSpPr>
          <p:nvPr/>
        </p:nvSpPr>
        <p:spPr bwMode="auto">
          <a:xfrm rot="442538">
            <a:off x="3048000" y="5105400"/>
            <a:ext cx="152400" cy="317500"/>
          </a:xfrm>
          <a:custGeom>
            <a:avLst/>
            <a:gdLst>
              <a:gd name="T0" fmla="*/ 2147483646 w 816"/>
              <a:gd name="T1" fmla="*/ 2147483646 h 1264"/>
              <a:gd name="T2" fmla="*/ 0 w 816"/>
              <a:gd name="T3" fmla="*/ 2147483646 h 1264"/>
              <a:gd name="T4" fmla="*/ 2147483646 w 816"/>
              <a:gd name="T5" fmla="*/ 2147483646 h 1264"/>
              <a:gd name="T6" fmla="*/ 2147483646 w 816"/>
              <a:gd name="T7" fmla="*/ 2147483646 h 1264"/>
              <a:gd name="T8" fmla="*/ 2147483646 w 816"/>
              <a:gd name="T9" fmla="*/ 2147483646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6"/>
              <a:gd name="T16" fmla="*/ 0 h 1264"/>
              <a:gd name="T17" fmla="*/ 816 w 816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6" h="1264">
                <a:moveTo>
                  <a:pt x="384" y="8"/>
                </a:moveTo>
                <a:cubicBezTo>
                  <a:pt x="248" y="0"/>
                  <a:pt x="0" y="616"/>
                  <a:pt x="0" y="824"/>
                </a:cubicBezTo>
                <a:cubicBezTo>
                  <a:pt x="0" y="1032"/>
                  <a:pt x="248" y="1248"/>
                  <a:pt x="384" y="1256"/>
                </a:cubicBezTo>
                <a:cubicBezTo>
                  <a:pt x="520" y="1264"/>
                  <a:pt x="816" y="1080"/>
                  <a:pt x="816" y="872"/>
                </a:cubicBezTo>
                <a:cubicBezTo>
                  <a:pt x="816" y="664"/>
                  <a:pt x="520" y="16"/>
                  <a:pt x="384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366" name="Freeform 30"/>
          <p:cNvSpPr>
            <a:spLocks/>
          </p:cNvSpPr>
          <p:nvPr/>
        </p:nvSpPr>
        <p:spPr bwMode="auto">
          <a:xfrm rot="442538">
            <a:off x="3048000" y="3429000"/>
            <a:ext cx="152400" cy="317500"/>
          </a:xfrm>
          <a:custGeom>
            <a:avLst/>
            <a:gdLst>
              <a:gd name="T0" fmla="*/ 2147483646 w 816"/>
              <a:gd name="T1" fmla="*/ 2147483646 h 1264"/>
              <a:gd name="T2" fmla="*/ 0 w 816"/>
              <a:gd name="T3" fmla="*/ 2147483646 h 1264"/>
              <a:gd name="T4" fmla="*/ 2147483646 w 816"/>
              <a:gd name="T5" fmla="*/ 2147483646 h 1264"/>
              <a:gd name="T6" fmla="*/ 2147483646 w 816"/>
              <a:gd name="T7" fmla="*/ 2147483646 h 1264"/>
              <a:gd name="T8" fmla="*/ 2147483646 w 816"/>
              <a:gd name="T9" fmla="*/ 2147483646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6"/>
              <a:gd name="T16" fmla="*/ 0 h 1264"/>
              <a:gd name="T17" fmla="*/ 816 w 816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6" h="1264">
                <a:moveTo>
                  <a:pt x="384" y="8"/>
                </a:moveTo>
                <a:cubicBezTo>
                  <a:pt x="248" y="0"/>
                  <a:pt x="0" y="616"/>
                  <a:pt x="0" y="824"/>
                </a:cubicBezTo>
                <a:cubicBezTo>
                  <a:pt x="0" y="1032"/>
                  <a:pt x="248" y="1248"/>
                  <a:pt x="384" y="1256"/>
                </a:cubicBezTo>
                <a:cubicBezTo>
                  <a:pt x="520" y="1264"/>
                  <a:pt x="816" y="1080"/>
                  <a:pt x="816" y="872"/>
                </a:cubicBezTo>
                <a:cubicBezTo>
                  <a:pt x="816" y="664"/>
                  <a:pt x="520" y="16"/>
                  <a:pt x="384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367" name="Freeform 31"/>
          <p:cNvSpPr>
            <a:spLocks/>
          </p:cNvSpPr>
          <p:nvPr/>
        </p:nvSpPr>
        <p:spPr bwMode="auto">
          <a:xfrm rot="442538">
            <a:off x="3505200" y="4648200"/>
            <a:ext cx="152400" cy="317500"/>
          </a:xfrm>
          <a:custGeom>
            <a:avLst/>
            <a:gdLst>
              <a:gd name="T0" fmla="*/ 2147483646 w 816"/>
              <a:gd name="T1" fmla="*/ 2147483646 h 1264"/>
              <a:gd name="T2" fmla="*/ 0 w 816"/>
              <a:gd name="T3" fmla="*/ 2147483646 h 1264"/>
              <a:gd name="T4" fmla="*/ 2147483646 w 816"/>
              <a:gd name="T5" fmla="*/ 2147483646 h 1264"/>
              <a:gd name="T6" fmla="*/ 2147483646 w 816"/>
              <a:gd name="T7" fmla="*/ 2147483646 h 1264"/>
              <a:gd name="T8" fmla="*/ 2147483646 w 816"/>
              <a:gd name="T9" fmla="*/ 2147483646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6"/>
              <a:gd name="T16" fmla="*/ 0 h 1264"/>
              <a:gd name="T17" fmla="*/ 816 w 816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6" h="1264">
                <a:moveTo>
                  <a:pt x="384" y="8"/>
                </a:moveTo>
                <a:cubicBezTo>
                  <a:pt x="248" y="0"/>
                  <a:pt x="0" y="616"/>
                  <a:pt x="0" y="824"/>
                </a:cubicBezTo>
                <a:cubicBezTo>
                  <a:pt x="0" y="1032"/>
                  <a:pt x="248" y="1248"/>
                  <a:pt x="384" y="1256"/>
                </a:cubicBezTo>
                <a:cubicBezTo>
                  <a:pt x="520" y="1264"/>
                  <a:pt x="816" y="1080"/>
                  <a:pt x="816" y="872"/>
                </a:cubicBezTo>
                <a:cubicBezTo>
                  <a:pt x="816" y="664"/>
                  <a:pt x="520" y="16"/>
                  <a:pt x="384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368" name="Freeform 32"/>
          <p:cNvSpPr>
            <a:spLocks/>
          </p:cNvSpPr>
          <p:nvPr/>
        </p:nvSpPr>
        <p:spPr bwMode="auto">
          <a:xfrm rot="442538" flipH="1">
            <a:off x="7237413" y="3367088"/>
            <a:ext cx="76200" cy="317500"/>
          </a:xfrm>
          <a:custGeom>
            <a:avLst/>
            <a:gdLst>
              <a:gd name="T0" fmla="*/ 2147483646 w 816"/>
              <a:gd name="T1" fmla="*/ 2147483646 h 1264"/>
              <a:gd name="T2" fmla="*/ 0 w 816"/>
              <a:gd name="T3" fmla="*/ 2147483646 h 1264"/>
              <a:gd name="T4" fmla="*/ 2147483646 w 816"/>
              <a:gd name="T5" fmla="*/ 2147483646 h 1264"/>
              <a:gd name="T6" fmla="*/ 2147483646 w 816"/>
              <a:gd name="T7" fmla="*/ 2147483646 h 1264"/>
              <a:gd name="T8" fmla="*/ 2147483646 w 816"/>
              <a:gd name="T9" fmla="*/ 2147483646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6"/>
              <a:gd name="T16" fmla="*/ 0 h 1264"/>
              <a:gd name="T17" fmla="*/ 816 w 816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6" h="1264">
                <a:moveTo>
                  <a:pt x="384" y="8"/>
                </a:moveTo>
                <a:cubicBezTo>
                  <a:pt x="248" y="0"/>
                  <a:pt x="0" y="616"/>
                  <a:pt x="0" y="824"/>
                </a:cubicBezTo>
                <a:cubicBezTo>
                  <a:pt x="0" y="1032"/>
                  <a:pt x="248" y="1248"/>
                  <a:pt x="384" y="1256"/>
                </a:cubicBezTo>
                <a:cubicBezTo>
                  <a:pt x="520" y="1264"/>
                  <a:pt x="816" y="1080"/>
                  <a:pt x="816" y="872"/>
                </a:cubicBezTo>
                <a:cubicBezTo>
                  <a:pt x="816" y="664"/>
                  <a:pt x="520" y="16"/>
                  <a:pt x="384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369" name="Freeform 33"/>
          <p:cNvSpPr>
            <a:spLocks/>
          </p:cNvSpPr>
          <p:nvPr/>
        </p:nvSpPr>
        <p:spPr bwMode="auto">
          <a:xfrm rot="442538">
            <a:off x="9296400" y="3886200"/>
            <a:ext cx="152400" cy="317500"/>
          </a:xfrm>
          <a:custGeom>
            <a:avLst/>
            <a:gdLst>
              <a:gd name="T0" fmla="*/ 2147483646 w 816"/>
              <a:gd name="T1" fmla="*/ 2147483646 h 1264"/>
              <a:gd name="T2" fmla="*/ 0 w 816"/>
              <a:gd name="T3" fmla="*/ 2147483646 h 1264"/>
              <a:gd name="T4" fmla="*/ 2147483646 w 816"/>
              <a:gd name="T5" fmla="*/ 2147483646 h 1264"/>
              <a:gd name="T6" fmla="*/ 2147483646 w 816"/>
              <a:gd name="T7" fmla="*/ 2147483646 h 1264"/>
              <a:gd name="T8" fmla="*/ 2147483646 w 816"/>
              <a:gd name="T9" fmla="*/ 2147483646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6"/>
              <a:gd name="T16" fmla="*/ 0 h 1264"/>
              <a:gd name="T17" fmla="*/ 816 w 816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6" h="1264">
                <a:moveTo>
                  <a:pt x="384" y="8"/>
                </a:moveTo>
                <a:cubicBezTo>
                  <a:pt x="248" y="0"/>
                  <a:pt x="0" y="616"/>
                  <a:pt x="0" y="824"/>
                </a:cubicBezTo>
                <a:cubicBezTo>
                  <a:pt x="0" y="1032"/>
                  <a:pt x="248" y="1248"/>
                  <a:pt x="384" y="1256"/>
                </a:cubicBezTo>
                <a:cubicBezTo>
                  <a:pt x="520" y="1264"/>
                  <a:pt x="816" y="1080"/>
                  <a:pt x="816" y="872"/>
                </a:cubicBezTo>
                <a:cubicBezTo>
                  <a:pt x="816" y="664"/>
                  <a:pt x="520" y="16"/>
                  <a:pt x="384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370" name="Freeform 34"/>
          <p:cNvSpPr>
            <a:spLocks/>
          </p:cNvSpPr>
          <p:nvPr/>
        </p:nvSpPr>
        <p:spPr bwMode="auto">
          <a:xfrm rot="442538">
            <a:off x="8229600" y="3962400"/>
            <a:ext cx="152400" cy="317500"/>
          </a:xfrm>
          <a:custGeom>
            <a:avLst/>
            <a:gdLst>
              <a:gd name="T0" fmla="*/ 2147483646 w 816"/>
              <a:gd name="T1" fmla="*/ 2147483646 h 1264"/>
              <a:gd name="T2" fmla="*/ 0 w 816"/>
              <a:gd name="T3" fmla="*/ 2147483646 h 1264"/>
              <a:gd name="T4" fmla="*/ 2147483646 w 816"/>
              <a:gd name="T5" fmla="*/ 2147483646 h 1264"/>
              <a:gd name="T6" fmla="*/ 2147483646 w 816"/>
              <a:gd name="T7" fmla="*/ 2147483646 h 1264"/>
              <a:gd name="T8" fmla="*/ 2147483646 w 816"/>
              <a:gd name="T9" fmla="*/ 2147483646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6"/>
              <a:gd name="T16" fmla="*/ 0 h 1264"/>
              <a:gd name="T17" fmla="*/ 816 w 816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6" h="1264">
                <a:moveTo>
                  <a:pt x="384" y="8"/>
                </a:moveTo>
                <a:cubicBezTo>
                  <a:pt x="248" y="0"/>
                  <a:pt x="0" y="616"/>
                  <a:pt x="0" y="824"/>
                </a:cubicBezTo>
                <a:cubicBezTo>
                  <a:pt x="0" y="1032"/>
                  <a:pt x="248" y="1248"/>
                  <a:pt x="384" y="1256"/>
                </a:cubicBezTo>
                <a:cubicBezTo>
                  <a:pt x="520" y="1264"/>
                  <a:pt x="816" y="1080"/>
                  <a:pt x="816" y="872"/>
                </a:cubicBezTo>
                <a:cubicBezTo>
                  <a:pt x="816" y="664"/>
                  <a:pt x="520" y="16"/>
                  <a:pt x="384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371" name="Freeform 35"/>
          <p:cNvSpPr>
            <a:spLocks/>
          </p:cNvSpPr>
          <p:nvPr/>
        </p:nvSpPr>
        <p:spPr bwMode="auto">
          <a:xfrm rot="442538">
            <a:off x="5029200" y="5105400"/>
            <a:ext cx="152400" cy="317500"/>
          </a:xfrm>
          <a:custGeom>
            <a:avLst/>
            <a:gdLst>
              <a:gd name="T0" fmla="*/ 2147483646 w 816"/>
              <a:gd name="T1" fmla="*/ 2147483646 h 1264"/>
              <a:gd name="T2" fmla="*/ 0 w 816"/>
              <a:gd name="T3" fmla="*/ 2147483646 h 1264"/>
              <a:gd name="T4" fmla="*/ 2147483646 w 816"/>
              <a:gd name="T5" fmla="*/ 2147483646 h 1264"/>
              <a:gd name="T6" fmla="*/ 2147483646 w 816"/>
              <a:gd name="T7" fmla="*/ 2147483646 h 1264"/>
              <a:gd name="T8" fmla="*/ 2147483646 w 816"/>
              <a:gd name="T9" fmla="*/ 2147483646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6"/>
              <a:gd name="T16" fmla="*/ 0 h 1264"/>
              <a:gd name="T17" fmla="*/ 816 w 816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6" h="1264">
                <a:moveTo>
                  <a:pt x="384" y="8"/>
                </a:moveTo>
                <a:cubicBezTo>
                  <a:pt x="248" y="0"/>
                  <a:pt x="0" y="616"/>
                  <a:pt x="0" y="824"/>
                </a:cubicBezTo>
                <a:cubicBezTo>
                  <a:pt x="0" y="1032"/>
                  <a:pt x="248" y="1248"/>
                  <a:pt x="384" y="1256"/>
                </a:cubicBezTo>
                <a:cubicBezTo>
                  <a:pt x="520" y="1264"/>
                  <a:pt x="816" y="1080"/>
                  <a:pt x="816" y="872"/>
                </a:cubicBezTo>
                <a:cubicBezTo>
                  <a:pt x="816" y="664"/>
                  <a:pt x="520" y="16"/>
                  <a:pt x="384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372" name="AutoShape 36"/>
          <p:cNvSpPr>
            <a:spLocks noChangeArrowheads="1"/>
          </p:cNvSpPr>
          <p:nvPr/>
        </p:nvSpPr>
        <p:spPr bwMode="auto">
          <a:xfrm>
            <a:off x="7289800" y="1919288"/>
            <a:ext cx="3657600" cy="1295400"/>
          </a:xfrm>
          <a:prstGeom prst="wedgeEllipseCallout">
            <a:avLst>
              <a:gd name="adj1" fmla="val -37977"/>
              <a:gd name="adj2" fmla="val 155884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5400" b="1">
                <a:solidFill>
                  <a:srgbClr val="FFFF00"/>
                </a:solidFill>
              </a:rPr>
              <a:t>Ai ®ã ?</a:t>
            </a:r>
          </a:p>
        </p:txBody>
      </p:sp>
      <p:sp>
        <p:nvSpPr>
          <p:cNvPr id="142373" name="AutoShape 37"/>
          <p:cNvSpPr>
            <a:spLocks noChangeArrowheads="1"/>
          </p:cNvSpPr>
          <p:nvPr/>
        </p:nvSpPr>
        <p:spPr bwMode="auto">
          <a:xfrm>
            <a:off x="1524000" y="914400"/>
            <a:ext cx="5486400" cy="2057400"/>
          </a:xfrm>
          <a:prstGeom prst="cloudCallout">
            <a:avLst>
              <a:gd name="adj1" fmla="val 75231"/>
              <a:gd name="adj2" fmla="val -291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4800" b="1">
                <a:solidFill>
                  <a:schemeClr val="folHlink"/>
                </a:solidFill>
              </a:rPr>
              <a:t>C« ®©y</a:t>
            </a:r>
            <a:r>
              <a:rPr lang="en-US" altLang="en-US" sz="4800" b="1"/>
              <a:t> </a:t>
            </a:r>
          </a:p>
        </p:txBody>
      </p:sp>
    </p:spTree>
  </p:cSld>
  <p:clrMapOvr>
    <a:masterClrMapping/>
  </p:clrMapOvr>
  <p:transition>
    <p:checker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2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2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2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2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2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2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2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2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2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2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2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2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2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2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42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42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42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2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42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42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42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2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42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42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42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42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2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42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42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42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42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42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42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42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423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42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53" grpId="0" animBg="1"/>
      <p:bldP spid="142354" grpId="0" animBg="1"/>
      <p:bldP spid="142355" grpId="0" animBg="1"/>
      <p:bldP spid="142356" grpId="0" animBg="1"/>
      <p:bldP spid="142357" grpId="0" animBg="1"/>
      <p:bldP spid="142358" grpId="0" animBg="1"/>
      <p:bldP spid="142359" grpId="0" animBg="1"/>
      <p:bldP spid="142360" grpId="0" animBg="1"/>
      <p:bldP spid="142361" grpId="0" animBg="1"/>
      <p:bldP spid="142362" grpId="0" animBg="1"/>
      <p:bldP spid="142363" grpId="0" animBg="1"/>
      <p:bldP spid="142364" grpId="0" animBg="1"/>
      <p:bldP spid="142365" grpId="0" animBg="1"/>
      <p:bldP spid="142366" grpId="0" animBg="1"/>
      <p:bldP spid="142367" grpId="0" animBg="1"/>
      <p:bldP spid="142368" grpId="0" animBg="1"/>
      <p:bldP spid="142369" grpId="0" animBg="1"/>
      <p:bldP spid="142370" grpId="0" animBg="1"/>
      <p:bldP spid="142371" grpId="0" animBg="1"/>
      <p:bldP spid="142372" grpId="0" animBg="1"/>
      <p:bldP spid="14237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DSC_01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>
            <a:fillRect/>
          </a:stretch>
        </p:blipFill>
        <p:spPr bwMode="auto">
          <a:xfrm>
            <a:off x="-3048000" y="1676400"/>
            <a:ext cx="1371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" descr="DSC_01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9" t="8888" b="43333"/>
          <a:stretch>
            <a:fillRect/>
          </a:stretch>
        </p:blipFill>
        <p:spPr bwMode="auto">
          <a:xfrm>
            <a:off x="4648200" y="0"/>
            <a:ext cx="9144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" descr="DSC_01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35556" r="54167" b="44444"/>
          <a:stretch>
            <a:fillRect/>
          </a:stretch>
        </p:blipFill>
        <p:spPr bwMode="auto">
          <a:xfrm>
            <a:off x="1524000" y="0"/>
            <a:ext cx="3124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1" name="Group 10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pic>
          <p:nvPicPr>
            <p:cNvPr id="9253" name="Picture 11" descr="xlights1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4" name="Picture 12" descr="xlights1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5" name="Picture 13" descr="xlights1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6" name="Picture 14" descr="xlights1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2" name="Picture 10" descr="lang 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038600"/>
            <a:ext cx="5715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lang 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5715000"/>
            <a:ext cx="762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466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"/>
            <a:ext cx="2819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5" name="Group 13"/>
          <p:cNvGrpSpPr>
            <a:grpSpLocks/>
          </p:cNvGrpSpPr>
          <p:nvPr/>
        </p:nvGrpSpPr>
        <p:grpSpPr bwMode="auto">
          <a:xfrm rot="-151670">
            <a:off x="1905000" y="5334000"/>
            <a:ext cx="1295400" cy="1295400"/>
            <a:chOff x="1344" y="0"/>
            <a:chExt cx="1104" cy="924"/>
          </a:xfrm>
        </p:grpSpPr>
        <p:pic>
          <p:nvPicPr>
            <p:cNvPr id="9251" name="Picture 14" descr="Copy of blumen-pflanzen05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2" name="Picture 15" descr="Copy of blumen-pflanzen05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6" name="Group 16"/>
          <p:cNvGrpSpPr>
            <a:grpSpLocks/>
          </p:cNvGrpSpPr>
          <p:nvPr/>
        </p:nvGrpSpPr>
        <p:grpSpPr bwMode="auto">
          <a:xfrm rot="-151670">
            <a:off x="7785100" y="5876925"/>
            <a:ext cx="838200" cy="685800"/>
            <a:chOff x="1344" y="0"/>
            <a:chExt cx="1104" cy="924"/>
          </a:xfrm>
        </p:grpSpPr>
        <p:pic>
          <p:nvPicPr>
            <p:cNvPr id="9249" name="Picture 17" descr="Copy of blumen-pflanzen05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0" name="Picture 18" descr="Copy of blumen-pflanzen05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7" name="Group 19"/>
          <p:cNvGrpSpPr>
            <a:grpSpLocks/>
          </p:cNvGrpSpPr>
          <p:nvPr/>
        </p:nvGrpSpPr>
        <p:grpSpPr bwMode="auto">
          <a:xfrm rot="-151670">
            <a:off x="8534400" y="5029200"/>
            <a:ext cx="838200" cy="685800"/>
            <a:chOff x="1344" y="0"/>
            <a:chExt cx="1104" cy="924"/>
          </a:xfrm>
        </p:grpSpPr>
        <p:pic>
          <p:nvPicPr>
            <p:cNvPr id="9247" name="Picture 20" descr="Copy of blumen-pflanzen05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8" name="Picture 21" descr="Copy of blumen-pflanzen05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8" name="Picture 22" descr="17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99912">
            <a:off x="8465344" y="4793456"/>
            <a:ext cx="5524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23" descr="1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99912">
            <a:off x="1845469" y="4569619"/>
            <a:ext cx="933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24" descr="1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70109">
            <a:off x="3512343" y="2126457"/>
            <a:ext cx="10525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90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62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762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764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9144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7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124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8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429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9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953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0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1816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6576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2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81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3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4" name="Picture 43" descr="Ho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543800" y="5670550"/>
            <a:ext cx="3810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9" name="AutoShape 39"/>
          <p:cNvSpPr>
            <a:spLocks noChangeArrowheads="1"/>
          </p:cNvSpPr>
          <p:nvPr/>
        </p:nvSpPr>
        <p:spPr bwMode="auto">
          <a:xfrm>
            <a:off x="6705600" y="2514600"/>
            <a:ext cx="3276600" cy="1066800"/>
          </a:xfrm>
          <a:prstGeom prst="cloudCallout">
            <a:avLst>
              <a:gd name="adj1" fmla="val -71704"/>
              <a:gd name="adj2" fmla="val 272472"/>
            </a:avLst>
          </a:prstGeom>
          <a:solidFill>
            <a:srgbClr val="D0D03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3200" b="1">
                <a:solidFill>
                  <a:schemeClr val="folHlink"/>
                </a:solidFill>
              </a:rPr>
              <a:t>Ai ®ã? </a:t>
            </a:r>
          </a:p>
        </p:txBody>
      </p:sp>
      <p:sp>
        <p:nvSpPr>
          <p:cNvPr id="143400" name="AutoShape 40"/>
          <p:cNvSpPr>
            <a:spLocks noChangeArrowheads="1"/>
          </p:cNvSpPr>
          <p:nvPr/>
        </p:nvSpPr>
        <p:spPr bwMode="auto">
          <a:xfrm>
            <a:off x="1219200" y="2362200"/>
            <a:ext cx="5181600" cy="2209800"/>
          </a:xfrm>
          <a:prstGeom prst="cloudCallout">
            <a:avLst>
              <a:gd name="adj1" fmla="val 39583"/>
              <a:gd name="adj2" fmla="val -80963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</a:rPr>
              <a:t>Chị đ©y mà, chị là Giã Xu©n đ©y. Dậy đi em, mïa xu©n  đẹp lắm”. </a:t>
            </a:r>
          </a:p>
        </p:txBody>
      </p:sp>
    </p:spTree>
  </p:cSld>
  <p:clrMapOvr>
    <a:masterClrMapping/>
  </p:clrMapOvr>
  <p:transition>
    <p:wheel spokes="8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4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9" grpId="0" animBg="1"/>
      <p:bldP spid="14340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DSC_01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3"/>
          <a:stretch>
            <a:fillRect/>
          </a:stretch>
        </p:blipFill>
        <p:spPr bwMode="auto">
          <a:xfrm>
            <a:off x="6781800" y="0"/>
            <a:ext cx="3886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" descr="DSC_01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3"/>
          <a:stretch>
            <a:fillRect/>
          </a:stretch>
        </p:blipFill>
        <p:spPr bwMode="auto">
          <a:xfrm>
            <a:off x="6629400" y="0"/>
            <a:ext cx="4038600" cy="6858000"/>
          </a:xfrm>
          <a:prstGeom prst="rect">
            <a:avLst/>
          </a:prstGeom>
          <a:solidFill>
            <a:srgbClr val="FF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" descr="DSC_01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01" b="18889"/>
          <a:stretch>
            <a:fillRect/>
          </a:stretch>
        </p:blipFill>
        <p:spPr bwMode="auto">
          <a:xfrm>
            <a:off x="1541463" y="9525"/>
            <a:ext cx="5105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" descr="DSC_01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85556"/>
          <a:stretch>
            <a:fillRect/>
          </a:stretch>
        </p:blipFill>
        <p:spPr bwMode="auto">
          <a:xfrm>
            <a:off x="1524000" y="5181600"/>
            <a:ext cx="5105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lang 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24400"/>
            <a:ext cx="3733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2" descr="lang 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14800"/>
            <a:ext cx="1066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3" descr="lang 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895850"/>
            <a:ext cx="20574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9" name="Group 14"/>
          <p:cNvGrpSpPr>
            <a:grpSpLocks/>
          </p:cNvGrpSpPr>
          <p:nvPr/>
        </p:nvGrpSpPr>
        <p:grpSpPr bwMode="auto">
          <a:xfrm rot="-151670">
            <a:off x="5486400" y="5029200"/>
            <a:ext cx="1752600" cy="1600200"/>
            <a:chOff x="1344" y="0"/>
            <a:chExt cx="1104" cy="924"/>
          </a:xfrm>
        </p:grpSpPr>
        <p:pic>
          <p:nvPicPr>
            <p:cNvPr id="10266" name="Picture 15" descr="Copy of blumen-pflanzen05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7" name="Picture 16" descr="Copy of blumen-pflanzen05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50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524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85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6764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6764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86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86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38400" y="1447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90800" y="3505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0" y="5638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0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503863"/>
            <a:ext cx="6858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67600" y="5334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2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1600" y="5410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3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29800" y="4267200"/>
            <a:ext cx="381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4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10400" y="6172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5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15200" y="55626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DSC_01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" t="2" r="51666"/>
          <a:stretch>
            <a:fillRect/>
          </a:stretch>
        </p:blipFill>
        <p:spPr bwMode="auto">
          <a:xfrm>
            <a:off x="1524000" y="-603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134938"/>
            <a:ext cx="3429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lang 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432425"/>
            <a:ext cx="167640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lang 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914900"/>
            <a:ext cx="22860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0" name="Group 10"/>
          <p:cNvGrpSpPr>
            <a:grpSpLocks/>
          </p:cNvGrpSpPr>
          <p:nvPr/>
        </p:nvGrpSpPr>
        <p:grpSpPr bwMode="auto">
          <a:xfrm>
            <a:off x="1552575" y="57150"/>
            <a:ext cx="9144000" cy="6858000"/>
            <a:chOff x="0" y="0"/>
            <a:chExt cx="5760" cy="4320"/>
          </a:xfrm>
        </p:grpSpPr>
        <p:pic>
          <p:nvPicPr>
            <p:cNvPr id="11293" name="Picture 11" descr="xlights1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4" name="Picture 12" descr="xlights1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5" name="Picture 13" descr="xlights1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6" name="Picture 14" descr="xlights1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71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004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124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029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715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004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90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10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0386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004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51816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0960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447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5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267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8674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27" descr="1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953000"/>
            <a:ext cx="1066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8" descr="1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4876800"/>
            <a:ext cx="1066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61" name="AutoShape 29"/>
          <p:cNvSpPr>
            <a:spLocks noChangeArrowheads="1"/>
          </p:cNvSpPr>
          <p:nvPr/>
        </p:nvSpPr>
        <p:spPr bwMode="auto">
          <a:xfrm rot="-1021412">
            <a:off x="1989138" y="527050"/>
            <a:ext cx="4724400" cy="2057400"/>
          </a:xfrm>
          <a:prstGeom prst="irregularSeal2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</a:rPr>
              <a:t>Ai </a:t>
            </a:r>
            <a:r>
              <a:rPr lang="en-US" altLang="en-US" sz="2800" b="1">
                <a:solidFill>
                  <a:srgbClr val="FF0000"/>
                </a:solidFill>
                <a:latin typeface=".VnTime" pitchFamily="34" charset="0"/>
              </a:rPr>
              <a:t>®ã?</a:t>
            </a:r>
            <a:r>
              <a:rPr lang="en-US" altLang="en-US"/>
              <a:t> </a:t>
            </a:r>
          </a:p>
        </p:txBody>
      </p:sp>
      <p:sp>
        <p:nvSpPr>
          <p:cNvPr id="146462" name="AutoShape 30"/>
          <p:cNvSpPr>
            <a:spLocks noChangeArrowheads="1"/>
          </p:cNvSpPr>
          <p:nvPr/>
        </p:nvSpPr>
        <p:spPr bwMode="auto">
          <a:xfrm rot="9592917">
            <a:off x="4305300" y="3646488"/>
            <a:ext cx="6310313" cy="2193925"/>
          </a:xfrm>
          <a:prstGeom prst="cloudCallout">
            <a:avLst>
              <a:gd name="adj1" fmla="val -20222"/>
              <a:gd name="adj2" fmla="val 85449"/>
            </a:avLst>
          </a:prstGeom>
          <a:solidFill>
            <a:srgbClr val="D0D03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/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latin typeface=".VnTime" pitchFamily="34" charset="0"/>
              </a:rPr>
              <a:t>B¸c ®©y!B¸c lµ mÆt trêi ®©y , ch¸u dËy ®i th«i , s¸ng l¾m råi. C¸c cËu häc trß  c¾p s¸ch tíi tr­êng råi ®Êy </a:t>
            </a:r>
          </a:p>
        </p:txBody>
      </p:sp>
      <p:sp>
        <p:nvSpPr>
          <p:cNvPr id="146464" name="AutoShape 32"/>
          <p:cNvSpPr>
            <a:spLocks noChangeArrowheads="1"/>
          </p:cNvSpPr>
          <p:nvPr/>
        </p:nvSpPr>
        <p:spPr bwMode="auto">
          <a:xfrm rot="-1891761">
            <a:off x="1403350" y="234950"/>
            <a:ext cx="5715000" cy="3460750"/>
          </a:xfrm>
          <a:prstGeom prst="irregularSeal1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</a:rPr>
              <a:t>Nh­ưng mµ trªn</a:t>
            </a:r>
          </a:p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</a:rPr>
              <a:t> ®Êy l¹nh l¾m</a:t>
            </a:r>
            <a:r>
              <a:rPr lang="en-US" altLang="en-US" sz="2400" b="1">
                <a:solidFill>
                  <a:srgbClr val="FF0000"/>
                </a:solidFill>
              </a:rPr>
              <a:t> !</a:t>
            </a:r>
          </a:p>
        </p:txBody>
      </p:sp>
      <p:sp>
        <p:nvSpPr>
          <p:cNvPr id="146468" name="AutoShape 36"/>
          <p:cNvSpPr>
            <a:spLocks noChangeArrowheads="1"/>
          </p:cNvSpPr>
          <p:nvPr/>
        </p:nvSpPr>
        <p:spPr bwMode="auto">
          <a:xfrm rot="9592917">
            <a:off x="3725863" y="3640138"/>
            <a:ext cx="6918325" cy="2473325"/>
          </a:xfrm>
          <a:prstGeom prst="cloudCallout">
            <a:avLst>
              <a:gd name="adj1" fmla="val -5070384"/>
              <a:gd name="adj2" fmla="val 5739866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/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</a:rPr>
              <a:t>Ch¸u cø vïng dËy ®i nµo,B¸c sÏ s­ëi Êm cho ch¸u,cùa  m¹nh vµo! </a:t>
            </a:r>
            <a:endParaRPr lang="en-US" altLang="en-US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6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6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46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6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6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61" grpId="0" animBg="1"/>
      <p:bldP spid="146461" grpId="1" animBg="1"/>
      <p:bldP spid="146462" grpId="0" animBg="1"/>
      <p:bldP spid="146462" grpId="1" animBg="1"/>
      <p:bldP spid="146464" grpId="0" animBg="1"/>
      <p:bldP spid="14646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2109</TotalTime>
  <Words>424</Words>
  <Application>Microsoft Office PowerPoint</Application>
  <PresentationFormat>Custom</PresentationFormat>
  <Paragraphs>69</Paragraphs>
  <Slides>36</Slides>
  <Notes>5</Notes>
  <HiddenSlides>0</HiddenSlides>
  <MMClips>27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.VnAvant</vt:lpstr>
      <vt:lpstr>Arial</vt:lpstr>
      <vt:lpstr>Calibri</vt:lpstr>
      <vt:lpstr>Times New Roman</vt:lpstr>
      <vt:lpstr>.VnHelvetInsH</vt:lpstr>
      <vt:lpstr>.VnArabia</vt:lpstr>
      <vt:lpstr>.VnTime</vt:lpstr>
      <vt:lpstr>.VnAristote</vt:lpstr>
      <vt:lpstr>.VnArial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chuyện “Chú đỗ con “gồm có nhân vật nào?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DINH ANH</dc:creator>
  <cp:lastModifiedBy>Techsi.vn</cp:lastModifiedBy>
  <cp:revision>121</cp:revision>
  <dcterms:created xsi:type="dcterms:W3CDTF">2010-02-04T09:33:38Z</dcterms:created>
  <dcterms:modified xsi:type="dcterms:W3CDTF">2025-03-11T02:55:46Z</dcterms:modified>
</cp:coreProperties>
</file>