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74" r:id="rId5"/>
    <p:sldId id="275" r:id="rId6"/>
    <p:sldId id="276" r:id="rId7"/>
    <p:sldId id="266" r:id="rId8"/>
    <p:sldId id="277" r:id="rId9"/>
    <p:sldId id="278" r:id="rId10"/>
    <p:sldId id="269" r:id="rId11"/>
    <p:sldId id="27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8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5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6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38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22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4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1733" y="688622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396508"/>
            <a:ext cx="891823" cy="84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9071" y="2400947"/>
            <a:ext cx="7140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932" y="2982120"/>
            <a:ext cx="494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21" y="3531961"/>
            <a:ext cx="651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2053" name="Picture 5" descr="Tổng kho dĩa nhựa Melamine 20 cm VCP03-A6008 giá tốt tại Điện Má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255" r="94706">
                        <a14:backgroundMark x1="20882" y1="72206" x2="20882" y2="72206"/>
                        <a14:backgroundMark x1="27647" y1="74853" x2="27647" y2="74853"/>
                        <a14:backgroundMark x1="31961" y1="75441" x2="31961" y2="75441"/>
                        <a14:backgroundMark x1="39902" y1="74412" x2="39902" y2="74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31" y="1407918"/>
            <a:ext cx="4133625" cy="2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Đĩa phíp tròn trơn - Việt Nhật Plasti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44" b="70778" l="5000" r="94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83" b="29232"/>
          <a:stretch/>
        </p:blipFill>
        <p:spPr bwMode="auto">
          <a:xfrm>
            <a:off x="7005918" y="1986477"/>
            <a:ext cx="2931458" cy="12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294069" y="4163668"/>
            <a:ext cx="2417599" cy="22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86" y="3415623"/>
            <a:ext cx="2532319" cy="278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0907" y="2296098"/>
            <a:ext cx="745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46" y="1030945"/>
            <a:ext cx="6465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TẦM VÔNG  Tập tầm vông tay không tay có  Bài hát Đồng dao cho bé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596.4992" end="3492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932" y="1010661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1957587" y="2314529"/>
            <a:ext cx="3515934" cy="320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4" y="1910746"/>
            <a:ext cx="33147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1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932" y="1010661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4" y="1910746"/>
            <a:ext cx="33147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161936" y="2521421"/>
            <a:ext cx="3329991" cy="30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208E-6 3.7037E-6 L 0.33281 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932" y="1010661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581835" y="2622319"/>
            <a:ext cx="3219374" cy="29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3" y="1718548"/>
            <a:ext cx="3489335" cy="3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378E-6 0.03148 L -0.34153 0.0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320" y="4018844"/>
            <a:ext cx="84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581835" y="2622319"/>
            <a:ext cx="3219374" cy="29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3" y="1718548"/>
            <a:ext cx="3489335" cy="3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378E-6 4.44444E-6 L -0.17298 -0.002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5699" l="996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0710"/>
          <a:stretch/>
        </p:blipFill>
        <p:spPr bwMode="auto">
          <a:xfrm>
            <a:off x="2581835" y="2622319"/>
            <a:ext cx="3219374" cy="29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61" r="96552">
                        <a14:foregroundMark x1="33908" y1="37598" x2="33908" y2="37598"/>
                        <a14:foregroundMark x1="36494" y1="35248" x2="36494" y2="3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3" y="1718548"/>
            <a:ext cx="3489335" cy="3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491E-6 2.22222E-6 L 0.16725 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5282" y="2297455"/>
            <a:ext cx="802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4" y="0"/>
            <a:ext cx="810838" cy="755970"/>
          </a:xfrm>
          <a:prstGeom prst="rect">
            <a:avLst/>
          </a:prstGeom>
        </p:spPr>
      </p:pic>
      <p:pic>
        <p:nvPicPr>
          <p:cNvPr id="2" name="Karaoke Em Yêu Cây Xanh - Tác giả Hoàng Văn Yến - Nhạc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83</Words>
  <Application>Microsoft Office PowerPoint</Application>
  <PresentationFormat>Custom</PresentationFormat>
  <Paragraphs>14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52</cp:revision>
  <dcterms:created xsi:type="dcterms:W3CDTF">2021-12-24T17:42:24Z</dcterms:created>
  <dcterms:modified xsi:type="dcterms:W3CDTF">2025-03-11T02:43:12Z</dcterms:modified>
</cp:coreProperties>
</file>