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7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0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10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7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93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6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4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82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5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4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44C0C-714D-4656-A914-DE6094BC5013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16F48-061A-4C7D-86BA-A144B9F16E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2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eg"/><Relationship Id="rId12" Type="http://schemas.microsoft.com/office/2007/relationships/hdphoto" Target="../media/hdphoto5.wdp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20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openxmlformats.org/officeDocument/2006/relationships/image" Target="../media/image21.jp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6.png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5.jpe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microsoft.com/office/2007/relationships/media" Target="../media/media7.m4a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8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31733" y="688622"/>
            <a:ext cx="4944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1396508"/>
            <a:ext cx="891823" cy="8466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2665" y="2427841"/>
            <a:ext cx="6615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26932" y="2982120"/>
            <a:ext cx="4944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77821" y="3531961"/>
            <a:ext cx="6513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(24 - 36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50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64088" y="2472266"/>
            <a:ext cx="6163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“AI TINH MẮT”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  <p:pic>
        <p:nvPicPr>
          <p:cNvPr id="3" name="nhận biết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878962" y="6557319"/>
            <a:ext cx="211438" cy="2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3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7826" y="0"/>
            <a:ext cx="1274174" cy="12680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810838" cy="7559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99" y="4154311"/>
            <a:ext cx="2788358" cy="1614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3310" y="1961444"/>
            <a:ext cx="2417293" cy="2235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000" b="96000" l="5667" r="9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156" y="1752599"/>
            <a:ext cx="2494844" cy="22126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19" b="96798" l="4937" r="959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30600"/>
            <a:ext cx="2359379" cy="2031999"/>
          </a:xfrm>
          <a:prstGeom prst="rect">
            <a:avLst/>
          </a:prstGeom>
        </p:spPr>
      </p:pic>
      <p:pic>
        <p:nvPicPr>
          <p:cNvPr id="2" name="nhận biết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953102" y="6647934"/>
            <a:ext cx="238897" cy="21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7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3" presetClass="exit" presetSubtype="3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xit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016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24" y="175293"/>
            <a:ext cx="810838" cy="755970"/>
          </a:xfrm>
          <a:prstGeom prst="rect">
            <a:avLst/>
          </a:prstGeom>
        </p:spPr>
      </p:pic>
      <p:pic>
        <p:nvPicPr>
          <p:cNvPr id="6" name="nhận biết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018248" y="6573795"/>
            <a:ext cx="271915" cy="2255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248" y="3550509"/>
            <a:ext cx="1820563" cy="165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8" y="2302933"/>
            <a:ext cx="7247465" cy="1938992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7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7" t="5142" r="2304" b="501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3467" y="1038578"/>
            <a:ext cx="4041422" cy="41204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03" y="82038"/>
            <a:ext cx="810838" cy="755970"/>
          </a:xfrm>
          <a:prstGeom prst="rect">
            <a:avLst/>
          </a:prstGeom>
        </p:spPr>
      </p:pic>
      <p:pic>
        <p:nvPicPr>
          <p:cNvPr id="2" name="Nhận biết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003" y="6578352"/>
            <a:ext cx="230715" cy="2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9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4257" y="1677585"/>
            <a:ext cx="3225985" cy="30745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4017" y="536875"/>
            <a:ext cx="5883965" cy="5221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581" y="0"/>
            <a:ext cx="810838" cy="7559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54257" y="5068710"/>
            <a:ext cx="2833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nhận biết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774310" y="6395156"/>
            <a:ext cx="270933" cy="46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9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3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fill="hold" nodeType="withEffect">
                                  <p:stCondLst>
                                    <p:cond delay="17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fill="hold" nodeType="withEffect">
                                  <p:stCondLst>
                                    <p:cond delay="2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694" y="2267611"/>
            <a:ext cx="2438611" cy="232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2" name="nhận biết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6" end="1117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74136" y="6729274"/>
            <a:ext cx="269508" cy="20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1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3993" y="3636339"/>
            <a:ext cx="2438611" cy="232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47" y="93326"/>
            <a:ext cx="810838" cy="755970"/>
          </a:xfrm>
          <a:prstGeom prst="rect">
            <a:avLst/>
          </a:prstGeom>
        </p:spPr>
      </p:pic>
      <p:pic>
        <p:nvPicPr>
          <p:cNvPr id="2" name="nhận biết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8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44864" y="6570132"/>
            <a:ext cx="247135" cy="2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3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Motion origin="layout" path="M 4.375E-6 3.7037E-7 L 0.58046 -0.00324 " pathEditMode="relative" rAng="0" ptsTypes="AA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2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69" b="88125" l="12188" r="871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2" y="1375894"/>
            <a:ext cx="4007556" cy="38156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25" y="104615"/>
            <a:ext cx="810838" cy="755970"/>
          </a:xfrm>
          <a:prstGeom prst="rect">
            <a:avLst/>
          </a:prstGeom>
        </p:spPr>
      </p:pic>
      <p:pic>
        <p:nvPicPr>
          <p:cNvPr id="2" name="nhận biết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002530" y="6631458"/>
            <a:ext cx="189469" cy="22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6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67377" y="4018844"/>
            <a:ext cx="773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“THỬ TÀI CỦA BÉ”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292" y="93326"/>
            <a:ext cx="810838" cy="755970"/>
          </a:xfrm>
          <a:prstGeom prst="rect">
            <a:avLst/>
          </a:prstGeom>
        </p:spPr>
      </p:pic>
      <p:pic>
        <p:nvPicPr>
          <p:cNvPr id="2" name="nhận biết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6479822"/>
            <a:ext cx="383822" cy="37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7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222" y="1569155"/>
            <a:ext cx="3917245" cy="3127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9778" y="1896533"/>
            <a:ext cx="2878666" cy="2709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92" y="0"/>
            <a:ext cx="810838" cy="755970"/>
          </a:xfrm>
          <a:prstGeom prst="rect">
            <a:avLst/>
          </a:prstGeom>
        </p:spPr>
      </p:pic>
      <p:pic>
        <p:nvPicPr>
          <p:cNvPr id="2" name="nhận biết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821297" y="6592710"/>
            <a:ext cx="212659" cy="26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xit" presetSubtype="0" fill="hold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334" y="1140178"/>
            <a:ext cx="4373376" cy="4197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2038"/>
            <a:ext cx="810838" cy="755970"/>
          </a:xfrm>
          <a:prstGeom prst="rect">
            <a:avLst/>
          </a:prstGeom>
        </p:spPr>
      </p:pic>
      <p:pic>
        <p:nvPicPr>
          <p:cNvPr id="2" name="nhận biết 7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916490" y="6573796"/>
            <a:ext cx="275510" cy="28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61</Words>
  <Application>Microsoft Office PowerPoint</Application>
  <PresentationFormat>Custom</PresentationFormat>
  <Paragraphs>10</Paragraphs>
  <Slides>13</Slides>
  <Notes>0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42</cp:revision>
  <dcterms:created xsi:type="dcterms:W3CDTF">2021-12-24T17:42:24Z</dcterms:created>
  <dcterms:modified xsi:type="dcterms:W3CDTF">2025-02-17T10:17:43Z</dcterms:modified>
</cp:coreProperties>
</file>