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57" r:id="rId6"/>
    <p:sldId id="258" r:id="rId7"/>
    <p:sldId id="259" r:id="rId8"/>
    <p:sldId id="26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3C22-D1C5-4712-B260-709881D5184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6DB7-886D-4A21-9914-436FAACE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9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3C22-D1C5-4712-B260-709881D5184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6DB7-886D-4A21-9914-436FAACE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3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3C22-D1C5-4712-B260-709881D5184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6DB7-886D-4A21-9914-436FAACE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1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3C22-D1C5-4712-B260-709881D5184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6DB7-886D-4A21-9914-436FAACE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2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3C22-D1C5-4712-B260-709881D5184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6DB7-886D-4A21-9914-436FAACE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0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3C22-D1C5-4712-B260-709881D5184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6DB7-886D-4A21-9914-436FAACE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3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3C22-D1C5-4712-B260-709881D5184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6DB7-886D-4A21-9914-436FAACE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8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3C22-D1C5-4712-B260-709881D5184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6DB7-886D-4A21-9914-436FAACE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3C22-D1C5-4712-B260-709881D5184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6DB7-886D-4A21-9914-436FAACE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4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3C22-D1C5-4712-B260-709881D5184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6DB7-886D-4A21-9914-436FAACE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1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3C22-D1C5-4712-B260-709881D5184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6DB7-886D-4A21-9914-436FAACE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5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73C22-D1C5-4712-B260-709881D5184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6DB7-886D-4A21-9914-436FAACE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9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4667" y="259644"/>
            <a:ext cx="511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1511" y="13461"/>
            <a:ext cx="593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90" y="680336"/>
            <a:ext cx="767645" cy="794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8621" y="1692410"/>
            <a:ext cx="85005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1510" y="2583672"/>
            <a:ext cx="7461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</a:p>
          <a:p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“24 - 36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3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Powerpoint Mùa Xuân, Hinh Nen Power Point - Slides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878509"/>
            <a:ext cx="664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1"/>
            <a:ext cx="9164782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878509"/>
            <a:ext cx="664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1"/>
            <a:ext cx="9164782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878509"/>
            <a:ext cx="664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710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ỹ thuật trồng và chăm sóc cây ngô tăng năng suất vượt tr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2"/>
            <a:ext cx="9144000" cy="51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6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op 7 Bài văn thuyết minh về cây ngô - Hành Trình Khám Phá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6" b="100000" l="6667" r="93000">
                        <a14:foregroundMark x1="16333" y1="59848" x2="16333" y2="59848"/>
                        <a14:foregroundMark x1="21667" y1="69697" x2="21667" y2="69697"/>
                        <a14:foregroundMark x1="17000" y1="73990" x2="17000" y2="73990"/>
                        <a14:foregroundMark x1="13333" y1="72475" x2="13333" y2="72475"/>
                        <a14:foregroundMark x1="8833" y1="69949" x2="8833" y2="69949"/>
                        <a14:foregroundMark x1="14500" y1="57576" x2="14500" y2="57576"/>
                        <a14:foregroundMark x1="39500" y1="83333" x2="39500" y2="83333"/>
                        <a14:foregroundMark x1="41000" y1="85606" x2="41000" y2="85606"/>
                        <a14:foregroundMark x1="45167" y1="82071" x2="45167" y2="82071"/>
                        <a14:foregroundMark x1="43167" y1="82828" x2="43167" y2="82828"/>
                        <a14:foregroundMark x1="47167" y1="78535" x2="47167" y2="78535"/>
                        <a14:foregroundMark x1="36833" y1="83838" x2="36833" y2="83838"/>
                        <a14:foregroundMark x1="39833" y1="81313" x2="39833" y2="81313"/>
                        <a14:foregroundMark x1="62333" y1="75758" x2="62333" y2="75758"/>
                        <a14:foregroundMark x1="64833" y1="64646" x2="64833" y2="64646"/>
                        <a14:foregroundMark x1="67167" y1="57071" x2="67167" y2="57071"/>
                        <a14:foregroundMark x1="62833" y1="59848" x2="62833" y2="59848"/>
                        <a14:foregroundMark x1="71500" y1="66919" x2="71500" y2="66919"/>
                        <a14:foregroundMark x1="70333" y1="59848" x2="70333" y2="59848"/>
                        <a14:foregroundMark x1="68667" y1="54040" x2="68667" y2="54040"/>
                        <a14:foregroundMark x1="74833" y1="64899" x2="74833" y2="64899"/>
                        <a14:foregroundMark x1="79167" y1="71970" x2="79167" y2="71970"/>
                        <a14:foregroundMark x1="83167" y1="72727" x2="83167" y2="72727"/>
                        <a14:foregroundMark x1="56000" y1="77778" x2="56000" y2="77778"/>
                        <a14:foregroundMark x1="80833" y1="12626" x2="80833" y2="12626"/>
                        <a14:foregroundMark x1="83667" y1="8586" x2="83667" y2="8586"/>
                        <a14:foregroundMark x1="77500" y1="23485" x2="77500" y2="23485"/>
                        <a14:foregroundMark x1="73167" y1="44444" x2="73167" y2="44444"/>
                        <a14:foregroundMark x1="78167" y1="42677" x2="78167" y2="42677"/>
                        <a14:foregroundMark x1="63833" y1="61869" x2="63833" y2="61869"/>
                        <a14:foregroundMark x1="67167" y1="71465" x2="67167" y2="71465"/>
                        <a14:foregroundMark x1="68500" y1="77525" x2="68500" y2="77525"/>
                        <a14:foregroundMark x1="71000" y1="83333" x2="71000" y2="83333"/>
                        <a14:foregroundMark x1="68167" y1="89394" x2="68167" y2="89394"/>
                        <a14:foregroundMark x1="64500" y1="65152" x2="64500" y2="65152"/>
                        <a14:foregroundMark x1="54667" y1="78030" x2="54667" y2="78030"/>
                        <a14:foregroundMark x1="41833" y1="83586" x2="41833" y2="83586"/>
                        <a14:foregroundMark x1="23667" y1="21970" x2="23667" y2="21970"/>
                        <a14:foregroundMark x1="23000" y1="19949" x2="23000" y2="19949"/>
                        <a14:foregroundMark x1="50167" y1="27020" x2="50167" y2="27020"/>
                        <a14:foregroundMark x1="61500" y1="71212" x2="61500" y2="71212"/>
                        <a14:foregroundMark x1="71667" y1="72222" x2="71667" y2="72222"/>
                        <a14:foregroundMark x1="63833" y1="97475" x2="63833" y2="97475"/>
                        <a14:foregroundMark x1="65333" y1="98485" x2="65333" y2="98485"/>
                        <a14:foregroundMark x1="62167" y1="94697" x2="62167" y2="94697"/>
                        <a14:foregroundMark x1="61167" y1="93434" x2="61167" y2="93434"/>
                        <a14:foregroundMark x1="59333" y1="89899" x2="59333" y2="89899"/>
                        <a14:foregroundMark x1="64167" y1="50758" x2="64167" y2="50758"/>
                        <a14:foregroundMark x1="81333" y1="28283" x2="81333" y2="28283"/>
                        <a14:foregroundMark x1="82000" y1="30051" x2="82000" y2="30051"/>
                        <a14:foregroundMark x1="82000" y1="26515" x2="82000" y2="26515"/>
                        <a14:foregroundMark x1="84500" y1="27778" x2="84500" y2="27778"/>
                        <a14:foregroundMark x1="82833" y1="24242" x2="82833" y2="24242"/>
                        <a14:foregroundMark x1="76667" y1="26768" x2="76667" y2="26768"/>
                        <a14:foregroundMark x1="71500" y1="30808" x2="71500" y2="30808"/>
                        <a14:foregroundMark x1="70833" y1="28283" x2="70833" y2="28283"/>
                        <a14:foregroundMark x1="69667" y1="32576" x2="69667" y2="32576"/>
                        <a14:foregroundMark x1="72000" y1="26515" x2="72000" y2="26515"/>
                        <a14:foregroundMark x1="60167" y1="17172" x2="60167" y2="17172"/>
                        <a14:foregroundMark x1="60167" y1="15404" x2="60167" y2="15404"/>
                        <a14:foregroundMark x1="35667" y1="71465" x2="35667" y2="71465"/>
                        <a14:foregroundMark x1="57000" y1="96970" x2="57000" y2="96970"/>
                        <a14:foregroundMark x1="54500" y1="93687" x2="54500" y2="93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5" t="15709" r="11916"/>
          <a:stretch/>
        </p:blipFill>
        <p:spPr bwMode="auto">
          <a:xfrm rot="337761" flipH="1">
            <a:off x="2434292" y="155561"/>
            <a:ext cx="2331557" cy="15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68" b="33909" l="27248" r="32892">
                        <a14:foregroundMark x1="30875" y1="5400" x2="30875" y2="5400"/>
                        <a14:foregroundMark x1="30250" y1="31400" x2="30250" y2="31400"/>
                        <a14:foregroundMark x1="27875" y1="32600" x2="27875" y2="32600"/>
                        <a14:foregroundMark x1="27875" y1="12400" x2="27875" y2="12400"/>
                        <a14:foregroundMark x1="28250" y1="7600" x2="28250" y2="7600"/>
                        <a14:foregroundMark x1="28375" y1="6000" x2="28375" y2="6000"/>
                        <a14:foregroundMark x1="27500" y1="22000" x2="27500" y2="22000"/>
                        <a14:foregroundMark x1="29000" y1="33000" x2="29000" y2="33000"/>
                        <a14:foregroundMark x1="32125" y1="29200" x2="32125" y2="2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43" r="66402" b="62323"/>
          <a:stretch/>
        </p:blipFill>
        <p:spPr bwMode="auto">
          <a:xfrm rot="177374">
            <a:off x="2286000" y="557645"/>
            <a:ext cx="645127" cy="193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Top 7 Bài văn thuyết minh về cây ngô - Hành Trình Khám Phá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6" b="100000" l="6667" r="93000">
                        <a14:foregroundMark x1="16333" y1="59848" x2="16333" y2="59848"/>
                        <a14:foregroundMark x1="21667" y1="69697" x2="21667" y2="69697"/>
                        <a14:foregroundMark x1="17000" y1="73990" x2="17000" y2="73990"/>
                        <a14:foregroundMark x1="13333" y1="72475" x2="13333" y2="72475"/>
                        <a14:foregroundMark x1="8833" y1="69949" x2="8833" y2="69949"/>
                        <a14:foregroundMark x1="14500" y1="57576" x2="14500" y2="57576"/>
                        <a14:foregroundMark x1="39500" y1="83333" x2="39500" y2="83333"/>
                        <a14:foregroundMark x1="41000" y1="85606" x2="41000" y2="85606"/>
                        <a14:foregroundMark x1="45167" y1="82071" x2="45167" y2="82071"/>
                        <a14:foregroundMark x1="43167" y1="82828" x2="43167" y2="82828"/>
                        <a14:foregroundMark x1="47167" y1="78535" x2="47167" y2="78535"/>
                        <a14:foregroundMark x1="36833" y1="83838" x2="36833" y2="83838"/>
                        <a14:foregroundMark x1="39833" y1="81313" x2="39833" y2="81313"/>
                        <a14:foregroundMark x1="62333" y1="75758" x2="62333" y2="75758"/>
                        <a14:foregroundMark x1="64833" y1="64646" x2="64833" y2="64646"/>
                        <a14:foregroundMark x1="67167" y1="57071" x2="67167" y2="57071"/>
                        <a14:foregroundMark x1="62833" y1="59848" x2="62833" y2="59848"/>
                        <a14:foregroundMark x1="71500" y1="66919" x2="71500" y2="66919"/>
                        <a14:foregroundMark x1="70333" y1="59848" x2="70333" y2="59848"/>
                        <a14:foregroundMark x1="68667" y1="54040" x2="68667" y2="54040"/>
                        <a14:foregroundMark x1="74833" y1="64899" x2="74833" y2="64899"/>
                        <a14:foregroundMark x1="79167" y1="71970" x2="79167" y2="71970"/>
                        <a14:foregroundMark x1="83167" y1="72727" x2="83167" y2="72727"/>
                        <a14:foregroundMark x1="56000" y1="77778" x2="56000" y2="77778"/>
                        <a14:foregroundMark x1="80833" y1="12626" x2="80833" y2="12626"/>
                        <a14:foregroundMark x1="83667" y1="8586" x2="83667" y2="8586"/>
                        <a14:foregroundMark x1="77500" y1="23485" x2="77500" y2="23485"/>
                        <a14:foregroundMark x1="73167" y1="44444" x2="73167" y2="44444"/>
                        <a14:foregroundMark x1="78167" y1="42677" x2="78167" y2="42677"/>
                        <a14:foregroundMark x1="63833" y1="61869" x2="63833" y2="61869"/>
                        <a14:foregroundMark x1="67167" y1="71465" x2="67167" y2="71465"/>
                        <a14:foregroundMark x1="68500" y1="77525" x2="68500" y2="77525"/>
                        <a14:foregroundMark x1="71000" y1="83333" x2="71000" y2="83333"/>
                        <a14:foregroundMark x1="68167" y1="89394" x2="68167" y2="89394"/>
                        <a14:foregroundMark x1="64500" y1="65152" x2="64500" y2="65152"/>
                        <a14:foregroundMark x1="54667" y1="78030" x2="54667" y2="78030"/>
                        <a14:foregroundMark x1="41833" y1="83586" x2="41833" y2="83586"/>
                        <a14:foregroundMark x1="23667" y1="21970" x2="23667" y2="21970"/>
                        <a14:foregroundMark x1="23000" y1="19949" x2="23000" y2="19949"/>
                        <a14:foregroundMark x1="50167" y1="27020" x2="50167" y2="27020"/>
                        <a14:foregroundMark x1="61500" y1="71212" x2="61500" y2="71212"/>
                        <a14:foregroundMark x1="71667" y1="72222" x2="71667" y2="72222"/>
                        <a14:foregroundMark x1="63833" y1="97475" x2="63833" y2="97475"/>
                        <a14:foregroundMark x1="65333" y1="98485" x2="65333" y2="98485"/>
                        <a14:foregroundMark x1="62167" y1="94697" x2="62167" y2="94697"/>
                        <a14:foregroundMark x1="61167" y1="93434" x2="61167" y2="93434"/>
                        <a14:foregroundMark x1="59333" y1="89899" x2="59333" y2="89899"/>
                        <a14:foregroundMark x1="64167" y1="50758" x2="64167" y2="50758"/>
                        <a14:foregroundMark x1="81333" y1="28283" x2="81333" y2="28283"/>
                        <a14:foregroundMark x1="82000" y1="30051" x2="82000" y2="30051"/>
                        <a14:foregroundMark x1="82000" y1="26515" x2="82000" y2="26515"/>
                        <a14:foregroundMark x1="84500" y1="27778" x2="84500" y2="27778"/>
                        <a14:foregroundMark x1="82833" y1="24242" x2="82833" y2="24242"/>
                        <a14:foregroundMark x1="76667" y1="26768" x2="76667" y2="26768"/>
                        <a14:foregroundMark x1="71500" y1="30808" x2="71500" y2="30808"/>
                        <a14:foregroundMark x1="70833" y1="28283" x2="70833" y2="28283"/>
                        <a14:foregroundMark x1="69667" y1="32576" x2="69667" y2="32576"/>
                        <a14:foregroundMark x1="72000" y1="26515" x2="72000" y2="26515"/>
                        <a14:foregroundMark x1="60167" y1="17172" x2="60167" y2="17172"/>
                        <a14:foregroundMark x1="60167" y1="15404" x2="60167" y2="15404"/>
                        <a14:foregroundMark x1="35667" y1="71465" x2="35667" y2="71465"/>
                        <a14:foregroundMark x1="57000" y1="96970" x2="57000" y2="96970"/>
                        <a14:foregroundMark x1="54500" y1="93687" x2="54500" y2="93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5" t="15709" r="11916"/>
          <a:stretch/>
        </p:blipFill>
        <p:spPr bwMode="auto">
          <a:xfrm rot="629942">
            <a:off x="41049" y="1060514"/>
            <a:ext cx="3071104" cy="20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mẩy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1"/>
            <a:ext cx="9164782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1878509"/>
            <a:ext cx="6649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108</Words>
  <Application>Microsoft Office PowerPoint</Application>
  <PresentationFormat>On-screen Show (16:9)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4</cp:revision>
  <dcterms:created xsi:type="dcterms:W3CDTF">2024-11-27T02:35:11Z</dcterms:created>
  <dcterms:modified xsi:type="dcterms:W3CDTF">2025-11-26T04:50:46Z</dcterms:modified>
</cp:coreProperties>
</file>