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AD275-2D41-48BB-95C2-0F5C9DDB95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89E526-D8BF-41A8-B148-095A327ECA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BEA2DA-2866-4688-BF63-9A367270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11F992-3F5D-4F5C-B596-226ED776CB88}"/>
              </a:ext>
            </a:extLst>
          </p:cNvPr>
          <p:cNvSpPr txBox="1"/>
          <p:nvPr/>
        </p:nvSpPr>
        <p:spPr>
          <a:xfrm>
            <a:off x="2963838" y="15027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C1F6D5-3920-4413-9874-D1FE34BE01DA}"/>
              </a:ext>
            </a:extLst>
          </p:cNvPr>
          <p:cNvSpPr txBox="1"/>
          <p:nvPr/>
        </p:nvSpPr>
        <p:spPr>
          <a:xfrm>
            <a:off x="1926608" y="2031238"/>
            <a:ext cx="8734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7A2619-5EB4-465B-9EED-564176768E29}"/>
              </a:ext>
            </a:extLst>
          </p:cNvPr>
          <p:cNvSpPr txBox="1"/>
          <p:nvPr/>
        </p:nvSpPr>
        <p:spPr>
          <a:xfrm>
            <a:off x="3673521" y="3919755"/>
            <a:ext cx="5852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9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E9A017-CD38-4613-BA0B-9F2125E6A582}"/>
              </a:ext>
            </a:extLst>
          </p:cNvPr>
          <p:cNvSpPr txBox="1"/>
          <p:nvPr/>
        </p:nvSpPr>
        <p:spPr>
          <a:xfrm>
            <a:off x="3234520" y="1816194"/>
            <a:ext cx="65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1.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thức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3.Thái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độ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loại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hoa,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loa,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minh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họa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thơ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tết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ra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vườn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chơi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60639F-2F32-4F58-875B-0701543684CF}"/>
              </a:ext>
            </a:extLst>
          </p:cNvPr>
          <p:cNvSpPr txBox="1"/>
          <p:nvPr/>
        </p:nvSpPr>
        <p:spPr>
          <a:xfrm>
            <a:off x="3493827" y="4326340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386</Words>
  <Application>Microsoft Office PowerPoint</Application>
  <PresentationFormat>Custom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</cp:revision>
  <dcterms:created xsi:type="dcterms:W3CDTF">2022-02-12T12:47:49Z</dcterms:created>
  <dcterms:modified xsi:type="dcterms:W3CDTF">2025-01-18T05:15:05Z</dcterms:modified>
</cp:coreProperties>
</file>