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76" r:id="rId6"/>
    <p:sldId id="277" r:id="rId7"/>
    <p:sldId id="270" r:id="rId8"/>
    <p:sldId id="275" r:id="rId9"/>
    <p:sldId id="273" r:id="rId10"/>
    <p:sldId id="274" r:id="rId11"/>
    <p:sldId id="269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>
        <p:scale>
          <a:sx n="81" d="100"/>
          <a:sy n="81" d="100"/>
        </p:scale>
        <p:origin x="-2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4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6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2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5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44C0C-714D-4656-A914-DE6094BC501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11" Type="http://schemas.openxmlformats.org/officeDocument/2006/relationships/image" Target="../media/image12.jpe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14.jp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31733" y="688622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99" y="1396508"/>
            <a:ext cx="891823" cy="846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2665" y="2427841"/>
            <a:ext cx="6615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6931" y="2982120"/>
            <a:ext cx="5504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7821" y="3531961"/>
            <a:ext cx="651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(24 - 36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22711" y="6640497"/>
            <a:ext cx="269289" cy="21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0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82" y="2217493"/>
            <a:ext cx="3519661" cy="341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4088" y="2472266"/>
            <a:ext cx="616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3" name="nhận biết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8962" y="6557319"/>
            <a:ext cx="211438" cy="20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378" y="2302933"/>
            <a:ext cx="7247465" cy="193899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377" y="4018844"/>
            <a:ext cx="773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2" y="93326"/>
            <a:ext cx="810838" cy="755970"/>
          </a:xfrm>
          <a:prstGeom prst="rect">
            <a:avLst/>
          </a:prstGeom>
        </p:spPr>
      </p:pic>
      <p:pic>
        <p:nvPicPr>
          <p:cNvPr id="2" name="nhận biết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479822"/>
            <a:ext cx="383822" cy="3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22" y="1569155"/>
            <a:ext cx="4070089" cy="32490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92" y="0"/>
            <a:ext cx="810838" cy="755970"/>
          </a:xfrm>
          <a:prstGeom prst="rect">
            <a:avLst/>
          </a:prstGeom>
        </p:spPr>
      </p:pic>
      <p:pic>
        <p:nvPicPr>
          <p:cNvPr id="2" name="nhận biết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21297" y="6592710"/>
            <a:ext cx="212659" cy="2652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41478" y="1735020"/>
            <a:ext cx="3083169" cy="3083169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038"/>
            <a:ext cx="810838" cy="755970"/>
          </a:xfrm>
          <a:prstGeom prst="rect">
            <a:avLst/>
          </a:prstGeom>
        </p:spPr>
      </p:pic>
      <p:pic>
        <p:nvPicPr>
          <p:cNvPr id="2" name="nhận biết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16490" y="6573796"/>
            <a:ext cx="275510" cy="284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43047" y="1641235"/>
            <a:ext cx="3083169" cy="3083169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1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3970" y="1828800"/>
            <a:ext cx="3083169" cy="3083169"/>
          </a:xfrm>
          <a:prstGeom prst="rect">
            <a:avLst/>
          </a:prstGeom>
          <a:solidFill>
            <a:srgbClr val="0000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64922" y="1828800"/>
            <a:ext cx="3200400" cy="3200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8586" y="2039816"/>
            <a:ext cx="3223846" cy="3223846"/>
          </a:xfrm>
          <a:prstGeom prst="rect">
            <a:avLst/>
          </a:prstGeom>
          <a:solidFill>
            <a:srgbClr val="0000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3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826" y="0"/>
            <a:ext cx="1274174" cy="1268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2" name="nhận biết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53102" y="6647934"/>
            <a:ext cx="238897" cy="2100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91" y="2023451"/>
            <a:ext cx="2279039" cy="22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ộp Bánh quy Festa 320g – tonvinhtruyentho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85" y="2137516"/>
            <a:ext cx="4419598" cy="326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ánh hỗn hợp hộp thiếc Goody 681 gam (MSP: GO681) - banhkeobib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63" y="2898360"/>
            <a:ext cx="3078968" cy="28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9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261" y="2309567"/>
            <a:ext cx="3481754" cy="348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6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16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24" y="175293"/>
            <a:ext cx="810838" cy="755970"/>
          </a:xfrm>
          <a:prstGeom prst="rect">
            <a:avLst/>
          </a:prstGeom>
        </p:spPr>
      </p:pic>
      <p:pic>
        <p:nvPicPr>
          <p:cNvPr id="6" name="nhận biết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18248" y="6573795"/>
            <a:ext cx="271915" cy="22555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00" y="3429000"/>
            <a:ext cx="2279039" cy="22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51" y="2088539"/>
            <a:ext cx="3519661" cy="341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Hộp Bánh quy Festa 320g – tonvinhtruyentho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" t="5988" r="6631" b="7783"/>
          <a:stretch/>
        </p:blipFill>
        <p:spPr bwMode="auto">
          <a:xfrm>
            <a:off x="7507339" y="2022230"/>
            <a:ext cx="3839216" cy="28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ánh hỗn hợp hộp thiếc Goody 681 gam (MSP: GO681) - banhkeobibic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71" y="3164390"/>
            <a:ext cx="3078968" cy="28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29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59</Words>
  <Application>Microsoft Office PowerPoint</Application>
  <PresentationFormat>Custom</PresentationFormat>
  <Paragraphs>9</Paragraphs>
  <Slides>12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47</cp:revision>
  <dcterms:created xsi:type="dcterms:W3CDTF">2021-12-24T17:42:24Z</dcterms:created>
  <dcterms:modified xsi:type="dcterms:W3CDTF">2025-01-18T05:29:27Z</dcterms:modified>
</cp:coreProperties>
</file>