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6" r:id="rId4"/>
    <p:sldId id="260" r:id="rId5"/>
    <p:sldId id="257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4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3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7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2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7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6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0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0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8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AEB8-47CE-4A4D-95AC-ACB023C14C8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5AEB8-47CE-4A4D-95AC-ACB023C14C8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5B377-AEC1-4BB1-88F3-4051AE70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7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04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NBTN: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torage.googleapis.com/shopdunk-images/tintucshopdunknew/2019/01/339e759d-cung-shop-dunk-goi-3000-banh-chung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010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434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848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056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6096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43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77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770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430959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094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2184737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6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HÚC TẾT ÔĐTC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1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81000"/>
            <a:ext cx="847344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905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7086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371600" y="2133600"/>
            <a:ext cx="685800" cy="1143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524246">
            <a:off x="1702364" y="1296627"/>
            <a:ext cx="819150" cy="1524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9627531">
            <a:off x="3073584" y="1248764"/>
            <a:ext cx="1142153" cy="116556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750" y="1981200"/>
            <a:ext cx="108585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002268"/>
            <a:ext cx="12192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838200"/>
            <a:ext cx="10668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3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740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467600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309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49284"/>
            <a:ext cx="7467600" cy="517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78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543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99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1273"/>
            <a:ext cx="7620000" cy="534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275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21</Words>
  <Application>Microsoft Office PowerPoint</Application>
  <PresentationFormat>On-screen Show (4:3)</PresentationFormat>
  <Paragraphs>6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2020-02-10T08:58:54Z</dcterms:created>
  <dcterms:modified xsi:type="dcterms:W3CDTF">2020-02-11T02:50:31Z</dcterms:modified>
</cp:coreProperties>
</file>