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76" r:id="rId3"/>
    <p:sldId id="281" r:id="rId4"/>
    <p:sldId id="282" r:id="rId5"/>
    <p:sldId id="283" r:id="rId6"/>
    <p:sldId id="285" r:id="rId7"/>
    <p:sldId id="284" r:id="rId8"/>
    <p:sldId id="27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F7-9C70-42F9-92D7-A687CB710DE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7854A-528F-44DB-8145-CC23D7E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C9B2-E399-465C-8D57-216EA9AE7BC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20955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TRƯỜNG MẦM NON GIANG BIÊN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36741"/>
            <a:ext cx="1397772" cy="1335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602370"/>
            <a:ext cx="6477000" cy="397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Đề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tài: Thơ “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Bạn mới"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Lứa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tuổi: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24-36 tháng tuổi.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 Lớp: Nhà trẻ D1</a:t>
            </a:r>
            <a:endParaRPr lang="en-US" sz="2400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2458508"/>
            <a:ext cx="416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</p:spTree>
    <p:extLst>
      <p:ext uri="{BB962C8B-B14F-4D97-AF65-F5344CB8AC3E}">
        <p14:creationId xmlns:p14="http://schemas.microsoft.com/office/powerpoint/2010/main" val="26097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150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hát bài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“Cháu đi mẫu giáo”.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Trò chuyện về bài hát.</a:t>
            </a:r>
            <a:endParaRPr lang="en-US" b="0" i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yt1s.com - Cháu Đi Mẫu Giá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100" end="54978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3867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" y="8659"/>
            <a:ext cx="9161318" cy="51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-3464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2.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Phương pháp, hình thức tổ chức: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* HĐ1: Cô đọc thơ cho trẻ nghe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</a:rPr>
              <a:t>- Cô giới thiệu tác giả bài thơ </a:t>
            </a:r>
            <a:r>
              <a:rPr lang="vi-VN" smtClean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Bạn mới</a:t>
            </a:r>
            <a:r>
              <a:rPr lang="vi-VN" smtClean="0">
                <a:solidFill>
                  <a:srgbClr val="FF0000"/>
                </a:solidFill>
                <a:latin typeface="Times New Roman" panose="02020603050405020304" pitchFamily="18" charset="0"/>
              </a:rPr>
              <a:t>”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</a:rPr>
              <a:t>của nhà thơ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Nguyệt Nga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Bài thơ: Bạn mới đến trườ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" y="1010135"/>
            <a:ext cx="6016336" cy="416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7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965" y="6881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 </a:t>
            </a:r>
            <a:r>
              <a:rPr lang="vi-VN">
                <a:latin typeface="+mj-lt"/>
              </a:rPr>
              <a:t>-Mẹ cha bận rộn như thế </a:t>
            </a:r>
            <a:r>
              <a:rPr lang="vi-VN" smtClean="0">
                <a:latin typeface="+mj-lt"/>
              </a:rPr>
              <a:t>nào</a:t>
            </a:r>
            <a:r>
              <a:rPr lang="vi-VN">
                <a:latin typeface="+mj-lt"/>
              </a:rPr>
              <a:t>?</a:t>
            </a:r>
            <a:endParaRPr lang="en-US">
              <a:latin typeface="+mj-lt"/>
            </a:endParaRPr>
          </a:p>
        </p:txBody>
      </p:sp>
      <p:pic>
        <p:nvPicPr>
          <p:cNvPr id="2050" name="Picture 2" descr="11 Cách cho trẻ đi học không khóc hiệu quả, mẹ áp dụng ngay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7477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mới đến trường</a:t>
            </a:r>
          </a:p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còn nhút nhát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3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ựa chọn đồ chơi phù hợp với trẻ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38150"/>
            <a:ext cx="2739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Em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</a:rPr>
              <a:t>dậy bạn hát</a:t>
            </a:r>
          </a:p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</a:rPr>
              <a:t>Rủ bạn cùng chơi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  </a:t>
            </a: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  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5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+ mẫu hồ sơ nhập học mầm non mới nhất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12123"/>
            <a:ext cx="2730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Cô thấy cô cười </a:t>
            </a:r>
          </a:p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Cô khen đoàn kết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  </a:t>
            </a: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  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8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É TẬP QUÉT NHÀ - HỆ THỐNG TRƯỜNG MẦM NON QUỐC TẾ S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ầm cây chổi, bện rơm vàng Bé... - Trường mầm non Ngọc Hoa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Bài Thơ Chổi Ngoan: Nội Dung + Hình Ảnh + Giáo Án A-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3360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38116" y="175201"/>
            <a:ext cx="4265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vi-VN">
                <a:latin typeface="+mj-lt"/>
              </a:rPr>
              <a:t> - Chổi xinh bé làm gì?</a:t>
            </a:r>
          </a:p>
          <a:p>
            <a:r>
              <a:rPr lang="vi-VN">
                <a:latin typeface="+mj-lt"/>
              </a:rPr>
              <a:t> - Con ngoan, nhà sạch mẹ cha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95150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352550"/>
            <a:ext cx="609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002060"/>
                </a:solidFill>
                <a:latin typeface="Times New Roman" panose="02020603050405020304" pitchFamily="18" charset="0"/>
              </a:rPr>
              <a:t>HĐ2: Đàm thoại trích dẫn</a:t>
            </a:r>
            <a:endParaRPr lang="vi-VN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2060"/>
                </a:solidFill>
                <a:latin typeface="Times New Roman" panose="02020603050405020304" pitchFamily="18" charset="0"/>
              </a:rPr>
              <a:t>+ Cô vừa đọc bài thơ gì ?</a:t>
            </a:r>
          </a:p>
          <a:p>
            <a:r>
              <a:rPr lang="vi-VN">
                <a:solidFill>
                  <a:srgbClr val="002060"/>
                </a:solidFill>
                <a:latin typeface="Times New Roman" panose="02020603050405020304" pitchFamily="18" charset="0"/>
              </a:rPr>
              <a:t>+ Em dạy bạn gì?</a:t>
            </a:r>
          </a:p>
          <a:p>
            <a:r>
              <a:rPr lang="vi-VN">
                <a:solidFill>
                  <a:srgbClr val="002060"/>
                </a:solidFill>
                <a:latin typeface="Times New Roman" panose="02020603050405020304" pitchFamily="18" charset="0"/>
              </a:rPr>
              <a:t>+ Các bạn cùng làm gì?</a:t>
            </a:r>
          </a:p>
          <a:p>
            <a:r>
              <a:rPr lang="vi-VN">
                <a:solidFill>
                  <a:srgbClr val="002060"/>
                </a:solidFill>
                <a:latin typeface="Times New Roman" panose="02020603050405020304" pitchFamily="18" charset="0"/>
              </a:rPr>
              <a:t>+ Cô thấy các bạn quan tâm yêu thương cô làm gì?</a:t>
            </a:r>
          </a:p>
          <a:p>
            <a:r>
              <a:rPr lang="vi-VN">
                <a:solidFill>
                  <a:srgbClr val="002060"/>
                </a:solidFill>
                <a:latin typeface="Times New Roman" panose="02020603050405020304" pitchFamily="18" charset="0"/>
              </a:rPr>
              <a:t>+ Cô khen như thế nào?</a:t>
            </a:r>
          </a:p>
          <a:p>
            <a:r>
              <a:rPr lang="vi-VN">
                <a:solidFill>
                  <a:srgbClr val="002060"/>
                </a:solidFill>
                <a:latin typeface="Times New Roman" panose="02020603050405020304" pitchFamily="18" charset="0"/>
              </a:rPr>
              <a:t>+ Vậy, khi có bạn mới các con phải làm gì?</a:t>
            </a:r>
          </a:p>
          <a:p>
            <a:r>
              <a:rPr lang="vi-VN">
                <a:solidFill>
                  <a:srgbClr val="002060"/>
                </a:solidFill>
                <a:latin typeface="Times New Roman" panose="02020603050405020304" pitchFamily="18" charset="0"/>
              </a:rPr>
              <a:t>=&gt;GD: Khi có bạn mới các con phải quan tâm, giúp đỡ bạn, chỉ cho bạn, những gì bạn chưa biết, rủ bạn cùng chơi.</a:t>
            </a:r>
          </a:p>
        </p:txBody>
      </p:sp>
    </p:spTree>
    <p:extLst>
      <p:ext uri="{BB962C8B-B14F-4D97-AF65-F5344CB8AC3E}">
        <p14:creationId xmlns:p14="http://schemas.microsoft.com/office/powerpoint/2010/main" val="15290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142</Words>
  <Application>Microsoft Office PowerPoint</Application>
  <PresentationFormat>On-screen Show (16:9)</PresentationFormat>
  <Paragraphs>34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37</cp:revision>
  <dcterms:created xsi:type="dcterms:W3CDTF">2023-03-18T02:01:00Z</dcterms:created>
  <dcterms:modified xsi:type="dcterms:W3CDTF">2025-09-18T09:23:33Z</dcterms:modified>
</cp:coreProperties>
</file>