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7145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vi-VN" sz="24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65AAA-F181-8351-C52E-432081A4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81" y="971550"/>
            <a:ext cx="1438275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5888" y="2116224"/>
            <a:ext cx="532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209" y="2577889"/>
            <a:ext cx="7086600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H: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giáo</a:t>
            </a:r>
            <a:endParaRPr lang="vi-VN" altLang="vi-VN" sz="2400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VĐTN: Kéo cưa lừa xẻ</a:t>
            </a:r>
            <a:endParaRPr lang="vi-VN" altLang="vi-VN" sz="2400" b="1" smtClean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tuổi: Nhà trẻ.</a:t>
            </a:r>
            <a:endParaRPr lang="vi-VN" altLang="vi-VN" sz="2400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  <a:endParaRPr lang="en-US" altLang="vi-VN" sz="2400" b="1" smtClean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endParaRPr lang="vi-VN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-1143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chức. Cô và trẻ chơi 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về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14350"/>
            <a:ext cx="9753599" cy="48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717917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pháp,hình thức tổ chức. 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HĐ1: NH“ Cô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</a:rPr>
              <a:t>giáo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”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giới thiệu tên bài hát, tác giả.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trẻ nghe lần 1: không nhạc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</a:t>
            </a:r>
            <a:r>
              <a:rPr lang="vi-VN">
                <a:solidFill>
                  <a:srgbClr val="7030A0"/>
                </a:solidFill>
                <a:latin typeface="Times New Roman" panose="02020603050405020304" pitchFamily="18" charset="0"/>
              </a:rPr>
              <a:t>trẻ nghe lần 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2: </a:t>
            </a:r>
            <a:r>
              <a:rPr lang="vi-VN">
                <a:solidFill>
                  <a:srgbClr val="7030A0"/>
                </a:solidFill>
                <a:latin typeface="Times New Roman" panose="02020603050405020304" pitchFamily="18" charset="0"/>
              </a:rPr>
              <a:t>Có nhạc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7030A0"/>
                </a:solidFill>
                <a:latin typeface="+mj-lt"/>
              </a:rPr>
              <a:t>ND: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Mẹ </a:t>
            </a:r>
            <a:r>
              <a:rPr lang="vi-VN">
                <a:solidFill>
                  <a:srgbClr val="7030A0"/>
                </a:solidFill>
                <a:latin typeface="+mj-lt"/>
              </a:rPr>
              <a:t>của em ở trường là cô giáo 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m</a:t>
            </a:r>
            <a:r>
              <a:rPr lang="en-US">
                <a:solidFill>
                  <a:srgbClr val="7030A0"/>
                </a:solidFill>
                <a:latin typeface="+mj-lt"/>
              </a:rPr>
              <a:t>ế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n </a:t>
            </a:r>
            <a:r>
              <a:rPr lang="vi-VN">
                <a:solidFill>
                  <a:srgbClr val="7030A0"/>
                </a:solidFill>
                <a:latin typeface="+mj-lt"/>
              </a:rPr>
              <a:t>thương, cô yêu 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e</a:t>
            </a:r>
            <a:r>
              <a:rPr lang="en-US" smtClean="0">
                <a:solidFill>
                  <a:srgbClr val="7030A0"/>
                </a:solidFill>
                <a:latin typeface="+mj-lt"/>
              </a:rPr>
              <a:t>m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>
                <a:solidFill>
                  <a:srgbClr val="7030A0"/>
                </a:solidFill>
                <a:latin typeface="+mj-lt"/>
              </a:rPr>
              <a:t>vô hạn dạy dỗ em ngày tháng em yêu biết bao nhiêu mẹ của em ở trường là cô giáo mến thương. Cô giáo là người mẹ hiền ở trường, ở lớp, cô dạy chúng mình, chăm sóc cho chúng mình. Chúng mình phải ngoan học giỏi nghe lời cô giáo nhé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.</a:t>
            </a:r>
            <a:endParaRPr lang="en-US" smtClean="0">
              <a:solidFill>
                <a:srgbClr val="7030A0"/>
              </a:solidFill>
              <a:latin typeface="+mj-lt"/>
            </a:endParaRP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&gt;GD: Ở nhà các con phải ngoan ngoãn nghe lời ông bà, bố, mẹ, khi đến lớp thì nghe lời cô giáo mới là một bé ngoan.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1s.com - CÔ GIÁO Mẹ của em ở trường Hình minh họa theo lời bài há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66" end="5565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82" y="-81395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59055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7030A0"/>
                </a:solidFill>
                <a:latin typeface="+mj-lt"/>
              </a:rPr>
              <a:t>HĐ2: VĐTN “Kéo cưa lửa xẻ”, tác giả Phạm Thị Sửu</a:t>
            </a:r>
            <a:endParaRPr lang="vi-VN">
              <a:solidFill>
                <a:srgbClr val="7030A0"/>
              </a:solidFill>
              <a:latin typeface="+mj-lt"/>
            </a:endParaRP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Cho trẻ nghe giai điệu, đoán tên bài hát.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Cho trẻ làm động tác vận động theo lời bài hát “Kéo cưa lửa xẻ”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Hai trẻ nắm tay nhau nghiêng người theo lời bài hát cùng cô 2-3 lần.</a:t>
            </a:r>
          </a:p>
          <a:p>
            <a:endParaRPr lang="vi-VN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yt1s.com - KÉO CƯA LỪA XẺ  Thần Đồng Âm Nhạc Việt Nam Bé MAI VY  Nhạc thiếu nhi hay nhất 202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3386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4765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195" y="1925419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+mj-lt"/>
              </a:rPr>
              <a:t>3. Kết </a:t>
            </a:r>
            <a:r>
              <a:rPr lang="vi-VN" sz="2400" smtClean="0">
                <a:solidFill>
                  <a:srgbClr val="7030A0"/>
                </a:solidFill>
                <a:latin typeface="+mj-lt"/>
              </a:rPr>
              <a:t>thúc: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275</Words>
  <Application>Microsoft Office PowerPoint</Application>
  <PresentationFormat>On-screen Show (16:9)</PresentationFormat>
  <Paragraphs>23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21</cp:revision>
  <dcterms:created xsi:type="dcterms:W3CDTF">2023-06-19T02:33:44Z</dcterms:created>
  <dcterms:modified xsi:type="dcterms:W3CDTF">2025-09-19T01:06:05Z</dcterms:modified>
</cp:coreProperties>
</file>