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14" r:id="rId4"/>
    <p:sldId id="313" r:id="rId5"/>
    <p:sldId id="312" r:id="rId6"/>
    <p:sldId id="311" r:id="rId7"/>
    <p:sldId id="3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5DD8-2836-17A2-4439-D8534462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E6425-27CC-C996-CC26-92544EF44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1C94-C013-7343-7918-47437710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8790-ED31-6637-E466-F1897D9F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EB459-5174-01C9-854A-E4B56549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2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F6CE-A2BC-AC16-151A-C4BEA68A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8DE9A-A327-03BA-E2B0-1E69C1AC9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119A-EC78-A781-52A4-94F8F0BB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2668-4130-80F5-E5F3-76D224AA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55C1-92BB-76E4-A76F-8DAB606E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0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18BF3-F749-C268-8FAD-9DEF1AFCD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5BD4-79F2-B44A-D3F3-5C50295D5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9B72-371D-09AE-D621-9620BAC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AA5B-9360-BBBA-5F9A-78765DB6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01605-B222-FBAC-1805-20DD769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2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3E11-6F5E-5C13-740B-E3C72A42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D430A-1F26-5916-DCA9-A6797143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F1E3-ED91-FFFB-7BA2-97C99CE6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BB7BD-833E-134C-29CD-D543DC03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D235F-5C6D-923C-96D3-DE4698FB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7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E335-694B-7B59-3777-9285AE2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187A-6AE3-6F01-AE5F-060A22C2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03EF-FF5C-507D-6A24-84C1453B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2470-0E80-3D17-C848-54CAB8C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EED3-730B-77C1-9049-2F2986EB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0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C226-EB18-4675-2F47-4FC43C62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9AA8-F2FE-6746-12E0-D3DE0643C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6DD81-9537-361C-7DA0-60598413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EA17-2596-A692-166C-0E44769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D51C-FFC2-4D8F-8803-6ABCD335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27A8-736D-E40C-DFF5-310B9981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2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2CB-CBD5-A5E8-4289-EA73EBE4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6AE8-1A12-12F3-5510-97860486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BA0D-B7E5-D924-48F0-EFA057B95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FF29-C12F-B812-FC11-859C1576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A8BD6-9359-4118-CBA5-075B47144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A307E-5721-F632-889D-438ADE35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898CA-BB59-64C7-8078-EDA21F19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8176F-D9B2-5901-80CA-BBB32F01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17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029E-B0BB-2617-0F22-7DDC3C17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8B6FC-CB64-EABF-CA0A-C1FC122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98C01-E0BB-72C6-F528-487E241C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5379C-3F20-F839-76FB-621ADF9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4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237E-45BB-5FB2-54AE-6BFB145E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407EE-DB08-B5FD-D915-F699374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515A9-3B11-8F4E-17FD-B0B959B4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5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AD43-DA22-5C6F-B201-1CC5BCB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A465-E50E-228A-A8C6-463A8781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3BC97-9174-A3BA-8AA3-B57285E2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40FCA-730E-D800-D925-9408F1B0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D939-6157-CE5D-1737-E997EB0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B671-EFED-7021-B717-9A75551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6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0318-EC9A-3E91-A707-A489999A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8E731-710D-4EDE-5FCF-03DD9885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5E0E-FBA8-D645-FD5A-54AB6251D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694B-9C2A-8909-3C89-952BD3B4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4E5E9-BB0F-F4AC-CFDA-01A33BB2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771B-F44D-5200-E520-EB596C6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1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980EE-97D5-69CF-D83D-FE3847C0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061F-624F-4ED5-1397-78646F13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3DDA-FEE2-9342-D54E-B431C76DC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041B-D948-4C91-8140-A3C350F8791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B62D-4B20-1125-2AA6-0846E25E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ACD4-8D37-7C87-CA3D-70604888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+ hình nền powerpoint cho trẻ mầm mon đẹp, dễ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8841" y="951383"/>
            <a:ext cx="6694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20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altLang="vi-VN" sz="20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E8138-BDB4-2421-3C72-648A028C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2691" y="1659269"/>
            <a:ext cx="1581747" cy="14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67812" y="3108472"/>
            <a:ext cx="5491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3046" y="3615430"/>
            <a:ext cx="7199290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altLang="vi-VN" sz="2800" b="1" smtClean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NBTN</a:t>
            </a:r>
            <a:r>
              <a:rPr lang="en-US" altLang="vi-VN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smtClean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 học của bé</a:t>
            </a:r>
            <a:endParaRPr lang="vi-VN" altLang="vi-VN" sz="2800" b="1">
              <a:solidFill>
                <a:srgbClr val="FFC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vi-VN" sz="2800" b="1" i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vi-VN" sz="2800" b="1" i="1" smtClean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tuổi: </a:t>
            </a:r>
            <a:r>
              <a:rPr lang="en-US" altLang="vi-VN" sz="2800" b="1" smtClean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24-36 tháng tuổi.</a:t>
            </a:r>
            <a:endParaRPr lang="en-US" altLang="vi-VN" sz="2800" b="1">
              <a:solidFill>
                <a:srgbClr val="FFC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vi-VN" sz="2800" b="1" smtClean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Lớp: Nhà trẻ D1</a:t>
            </a:r>
            <a:endParaRPr lang="en-US" altLang="vi-VN" sz="2800" b="1">
              <a:solidFill>
                <a:srgbClr val="FFC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</a:t>
            </a:r>
            <a:r>
              <a:rPr lang="vi-VN" altLang="vi-VN" sz="2800" b="1" smtClean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altLang="vi-VN" sz="2800" b="1" smtClean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4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+ hình nền powerpoint cho trẻ mầm mon đẹp, dễ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26972" y="1904053"/>
            <a:ext cx="7249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C000"/>
                </a:solidFill>
                <a:latin typeface="+mj-lt"/>
              </a:rPr>
              <a:t>1. Ổn định tổ chức:</a:t>
            </a:r>
            <a:endParaRPr lang="vi-VN" sz="2800">
              <a:solidFill>
                <a:srgbClr val="FFC000"/>
              </a:solidFill>
              <a:latin typeface="+mj-lt"/>
            </a:endParaRPr>
          </a:p>
          <a:p>
            <a:r>
              <a:rPr lang="vi-VN" sz="2800">
                <a:solidFill>
                  <a:srgbClr val="FFC000"/>
                </a:solidFill>
                <a:latin typeface="+mj-lt"/>
              </a:rPr>
              <a:t>- Cô và trẻ cùng </a:t>
            </a:r>
            <a:r>
              <a:rPr lang="en-US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vi-VN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chúng cháu là trường mầm non</a:t>
            </a:r>
            <a:r>
              <a:rPr lang="vi-VN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yt1s.com - Bé Thu Uyên Trường Chúng Cháu Là Trường Mầm N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228" end="886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935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+ hình nền powerpoint cho trẻ mầm mon đẹp, dễ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52206" y="2184456"/>
            <a:ext cx="6662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FFFF00"/>
                </a:solidFill>
                <a:latin typeface="+mj-lt"/>
              </a:rPr>
              <a:t>2. Phương pháp, hình thức tổ chức:</a:t>
            </a:r>
            <a:endParaRPr lang="vi-VN" sz="2400">
              <a:solidFill>
                <a:srgbClr val="FFFF00"/>
              </a:solidFill>
              <a:latin typeface="+mj-lt"/>
            </a:endParaRPr>
          </a:p>
          <a:p>
            <a:r>
              <a:rPr lang="vi-VN" sz="2400" b="1">
                <a:solidFill>
                  <a:srgbClr val="FFFF00"/>
                </a:solidFill>
                <a:latin typeface="+mj-lt"/>
              </a:rPr>
              <a:t>* HĐ1:</a:t>
            </a:r>
            <a:r>
              <a:rPr lang="vi-VN" sz="2400">
                <a:solidFill>
                  <a:srgbClr val="FFFF00"/>
                </a:solidFill>
                <a:latin typeface="+mj-lt"/>
              </a:rPr>
              <a:t> </a:t>
            </a:r>
            <a:r>
              <a:rPr lang="vi-VN" sz="2400" b="1">
                <a:solidFill>
                  <a:srgbClr val="FFFF00"/>
                </a:solidFill>
                <a:latin typeface="+mj-lt"/>
              </a:rPr>
              <a:t>Cô giới thiệu về </a:t>
            </a:r>
            <a:r>
              <a:rPr lang="en-US" sz="2400" b="1" smtClean="0">
                <a:solidFill>
                  <a:srgbClr val="FFFF00"/>
                </a:solidFill>
                <a:latin typeface="+mj-lt"/>
              </a:rPr>
              <a:t>trường và trò chuyện</a:t>
            </a:r>
            <a:r>
              <a:rPr lang="vi-VN" sz="2400" b="1" smtClean="0">
                <a:solidFill>
                  <a:srgbClr val="FFFF00"/>
                </a:solidFill>
                <a:latin typeface="+mj-lt"/>
              </a:rPr>
              <a:t>.</a:t>
            </a:r>
            <a:endParaRPr lang="vi-VN" sz="240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329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+ hình nền powerpoint cho trẻ mầm mon đẹp, dễ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4364" y="6144288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 New Roman"/>
              </a:rPr>
              <a:t>- </a:t>
            </a:r>
            <a:r>
              <a:rPr lang="en-US" b="1" smtClean="0">
                <a:solidFill>
                  <a:srgbClr val="FF0000"/>
                </a:solidFill>
                <a:latin typeface="Time New Roman"/>
              </a:rPr>
              <a:t>Đố các bạn đây là bức tranh về gì đây?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3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+ hình nền powerpoint cho trẻ mầm mon đẹp, dễ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9677" y="560932"/>
            <a:ext cx="7152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 New Roman"/>
              </a:rPr>
              <a:t>Thế ở trong trường có ai dậy chúng mình học đây?</a:t>
            </a:r>
            <a:endParaRPr lang="en-US" sz="200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465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+ hình nền powerpoint cho trẻ mầm mon đẹp, dễ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AutoShape 2" descr="Hướng dẫn thiết kế sân vườn trường mầm n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42180" y="5909157"/>
            <a:ext cx="5519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 New Roman"/>
              </a:rPr>
              <a:t>Ngoài ra trong trường còn có gì đây?</a:t>
            </a:r>
            <a:endParaRPr lang="en-US" sz="2000">
              <a:latin typeface="Time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9677" y="560932"/>
            <a:ext cx="7152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 New Roman"/>
              </a:rPr>
              <a:t>Ở trường có gì đây nhỉ? và có nhiều cái gì cho chúng ta bóng mát?</a:t>
            </a:r>
          </a:p>
          <a:p>
            <a:r>
              <a:rPr lang="en-US" smtClean="0">
                <a:solidFill>
                  <a:srgbClr val="FF0000"/>
                </a:solidFill>
                <a:latin typeface="Time New Roman"/>
              </a:rPr>
              <a:t>Còn ai chơi dưới sân trường đây các con?</a:t>
            </a:r>
            <a:endParaRPr lang="en-US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77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+ hình nền powerpoint cho trẻ mầm mon đẹp, dễ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84023" y="259638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+mj-lt"/>
              </a:rPr>
              <a:t>3. Kết thúc:</a:t>
            </a:r>
            <a:endParaRPr lang="vi-VN" sz="3200">
              <a:solidFill>
                <a:srgbClr val="FFFF00"/>
              </a:solidFill>
              <a:latin typeface="+mj-lt"/>
            </a:endParaRPr>
          </a:p>
          <a:p>
            <a:r>
              <a:rPr lang="vi-VN" sz="3200">
                <a:solidFill>
                  <a:srgbClr val="FFFF00"/>
                </a:solidFill>
                <a:latin typeface="+mj-lt"/>
              </a:rPr>
              <a:t>- Cô và trẻ đọc bài thơ “Bạn mới”</a:t>
            </a:r>
            <a:endParaRPr lang="vi-VN" sz="3200" b="0" i="0">
              <a:solidFill>
                <a:srgbClr val="FFFF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237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151</Words>
  <Application>Microsoft Office PowerPoint</Application>
  <PresentationFormat>Widescreen</PresentationFormat>
  <Paragraphs>19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35</cp:revision>
  <dcterms:created xsi:type="dcterms:W3CDTF">2023-04-01T13:39:23Z</dcterms:created>
  <dcterms:modified xsi:type="dcterms:W3CDTF">2025-09-19T07:03:23Z</dcterms:modified>
</cp:coreProperties>
</file>