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7" r:id="rId2"/>
    <p:sldId id="298" r:id="rId3"/>
    <p:sldId id="300" r:id="rId4"/>
    <p:sldId id="306" r:id="rId5"/>
    <p:sldId id="299" r:id="rId6"/>
    <p:sldId id="305" r:id="rId7"/>
    <p:sldId id="304" r:id="rId8"/>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35DD8-2836-17A2-4439-D8534462D9E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D8DE6425-27CC-C996-CC26-92544EF448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D02D1C94-C013-7343-7918-47437710CD24}"/>
              </a:ext>
            </a:extLst>
          </p:cNvPr>
          <p:cNvSpPr>
            <a:spLocks noGrp="1"/>
          </p:cNvSpPr>
          <p:nvPr>
            <p:ph type="dt" sz="half" idx="10"/>
          </p:nvPr>
        </p:nvSpPr>
        <p:spPr/>
        <p:txBody>
          <a:bodyPr/>
          <a:lstStyle/>
          <a:p>
            <a:fld id="{6FF8041B-D948-4C91-8140-A3C350F8791C}" type="datetimeFigureOut">
              <a:rPr lang="vi-VN" smtClean="0"/>
              <a:t>19/09/2025</a:t>
            </a:fld>
            <a:endParaRPr lang="vi-VN"/>
          </a:p>
        </p:txBody>
      </p:sp>
      <p:sp>
        <p:nvSpPr>
          <p:cNvPr id="5" name="Footer Placeholder 4">
            <a:extLst>
              <a:ext uri="{FF2B5EF4-FFF2-40B4-BE49-F238E27FC236}">
                <a16:creationId xmlns:a16="http://schemas.microsoft.com/office/drawing/2014/main" id="{0EEE8790-ED31-6637-E466-F1897D9F8C6C}"/>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F50EB459-5174-01C9-854A-E4B5654986A2}"/>
              </a:ext>
            </a:extLst>
          </p:cNvPr>
          <p:cNvSpPr>
            <a:spLocks noGrp="1"/>
          </p:cNvSpPr>
          <p:nvPr>
            <p:ph type="sldNum" sz="quarter" idx="12"/>
          </p:nvPr>
        </p:nvSpPr>
        <p:spPr/>
        <p:txBody>
          <a:bodyPr/>
          <a:lstStyle/>
          <a:p>
            <a:fld id="{82E1D199-2F1D-42CF-A704-CB8E630637FC}" type="slidenum">
              <a:rPr lang="vi-VN" smtClean="0"/>
              <a:t>‹#›</a:t>
            </a:fld>
            <a:endParaRPr lang="vi-VN"/>
          </a:p>
        </p:txBody>
      </p:sp>
    </p:spTree>
    <p:extLst>
      <p:ext uri="{BB962C8B-B14F-4D97-AF65-F5344CB8AC3E}">
        <p14:creationId xmlns:p14="http://schemas.microsoft.com/office/powerpoint/2010/main" val="323227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EF6CE-A2BC-AC16-151A-C4BEA68AD79C}"/>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3FF8DE9A-A327-03BA-E2B0-1E69C1AC9DB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59A4119A-EC78-A781-52A4-94F8F0BB6202}"/>
              </a:ext>
            </a:extLst>
          </p:cNvPr>
          <p:cNvSpPr>
            <a:spLocks noGrp="1"/>
          </p:cNvSpPr>
          <p:nvPr>
            <p:ph type="dt" sz="half" idx="10"/>
          </p:nvPr>
        </p:nvSpPr>
        <p:spPr/>
        <p:txBody>
          <a:bodyPr/>
          <a:lstStyle/>
          <a:p>
            <a:fld id="{6FF8041B-D948-4C91-8140-A3C350F8791C}" type="datetimeFigureOut">
              <a:rPr lang="vi-VN" smtClean="0"/>
              <a:t>19/09/2025</a:t>
            </a:fld>
            <a:endParaRPr lang="vi-VN"/>
          </a:p>
        </p:txBody>
      </p:sp>
      <p:sp>
        <p:nvSpPr>
          <p:cNvPr id="5" name="Footer Placeholder 4">
            <a:extLst>
              <a:ext uri="{FF2B5EF4-FFF2-40B4-BE49-F238E27FC236}">
                <a16:creationId xmlns:a16="http://schemas.microsoft.com/office/drawing/2014/main" id="{33CD2668-4130-80F5-E5F3-76D224AAAE0A}"/>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F81C55C1-92BB-76E4-A76F-8DAB606EDEF9}"/>
              </a:ext>
            </a:extLst>
          </p:cNvPr>
          <p:cNvSpPr>
            <a:spLocks noGrp="1"/>
          </p:cNvSpPr>
          <p:nvPr>
            <p:ph type="sldNum" sz="quarter" idx="12"/>
          </p:nvPr>
        </p:nvSpPr>
        <p:spPr/>
        <p:txBody>
          <a:bodyPr/>
          <a:lstStyle/>
          <a:p>
            <a:fld id="{82E1D199-2F1D-42CF-A704-CB8E630637FC}" type="slidenum">
              <a:rPr lang="vi-VN" smtClean="0"/>
              <a:t>‹#›</a:t>
            </a:fld>
            <a:endParaRPr lang="vi-VN"/>
          </a:p>
        </p:txBody>
      </p:sp>
    </p:spTree>
    <p:extLst>
      <p:ext uri="{BB962C8B-B14F-4D97-AF65-F5344CB8AC3E}">
        <p14:creationId xmlns:p14="http://schemas.microsoft.com/office/powerpoint/2010/main" val="34070394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6F18BF3-F749-C268-8FAD-9DEF1AFCDA8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046A5BD4-79F2-B44A-D3F3-5C50295D5DA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B1CA9B72-371D-09AE-D621-9620BACEA883}"/>
              </a:ext>
            </a:extLst>
          </p:cNvPr>
          <p:cNvSpPr>
            <a:spLocks noGrp="1"/>
          </p:cNvSpPr>
          <p:nvPr>
            <p:ph type="dt" sz="half" idx="10"/>
          </p:nvPr>
        </p:nvSpPr>
        <p:spPr/>
        <p:txBody>
          <a:bodyPr/>
          <a:lstStyle/>
          <a:p>
            <a:fld id="{6FF8041B-D948-4C91-8140-A3C350F8791C}" type="datetimeFigureOut">
              <a:rPr lang="vi-VN" smtClean="0"/>
              <a:t>19/09/2025</a:t>
            </a:fld>
            <a:endParaRPr lang="vi-VN"/>
          </a:p>
        </p:txBody>
      </p:sp>
      <p:sp>
        <p:nvSpPr>
          <p:cNvPr id="5" name="Footer Placeholder 4">
            <a:extLst>
              <a:ext uri="{FF2B5EF4-FFF2-40B4-BE49-F238E27FC236}">
                <a16:creationId xmlns:a16="http://schemas.microsoft.com/office/drawing/2014/main" id="{800AAA5B-9360-BBBA-5F9A-78765DB67504}"/>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8E601605-B222-FBAC-1805-20DD769E1B7A}"/>
              </a:ext>
            </a:extLst>
          </p:cNvPr>
          <p:cNvSpPr>
            <a:spLocks noGrp="1"/>
          </p:cNvSpPr>
          <p:nvPr>
            <p:ph type="sldNum" sz="quarter" idx="12"/>
          </p:nvPr>
        </p:nvSpPr>
        <p:spPr/>
        <p:txBody>
          <a:bodyPr/>
          <a:lstStyle/>
          <a:p>
            <a:fld id="{82E1D199-2F1D-42CF-A704-CB8E630637FC}" type="slidenum">
              <a:rPr lang="vi-VN" smtClean="0"/>
              <a:t>‹#›</a:t>
            </a:fld>
            <a:endParaRPr lang="vi-VN"/>
          </a:p>
        </p:txBody>
      </p:sp>
    </p:spTree>
    <p:extLst>
      <p:ext uri="{BB962C8B-B14F-4D97-AF65-F5344CB8AC3E}">
        <p14:creationId xmlns:p14="http://schemas.microsoft.com/office/powerpoint/2010/main" val="32492381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33E11-6F5E-5C13-740B-E3C72A42452F}"/>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14FD430A-1F26-5916-DCA9-A6797143207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FCA4F1E3-ED91-FFFB-7BA2-97C99CE62007}"/>
              </a:ext>
            </a:extLst>
          </p:cNvPr>
          <p:cNvSpPr>
            <a:spLocks noGrp="1"/>
          </p:cNvSpPr>
          <p:nvPr>
            <p:ph type="dt" sz="half" idx="10"/>
          </p:nvPr>
        </p:nvSpPr>
        <p:spPr/>
        <p:txBody>
          <a:bodyPr/>
          <a:lstStyle/>
          <a:p>
            <a:fld id="{6FF8041B-D948-4C91-8140-A3C350F8791C}" type="datetimeFigureOut">
              <a:rPr lang="vi-VN" smtClean="0"/>
              <a:t>19/09/2025</a:t>
            </a:fld>
            <a:endParaRPr lang="vi-VN"/>
          </a:p>
        </p:txBody>
      </p:sp>
      <p:sp>
        <p:nvSpPr>
          <p:cNvPr id="5" name="Footer Placeholder 4">
            <a:extLst>
              <a:ext uri="{FF2B5EF4-FFF2-40B4-BE49-F238E27FC236}">
                <a16:creationId xmlns:a16="http://schemas.microsoft.com/office/drawing/2014/main" id="{0BABB7BD-833E-134C-29CD-D543DC030976}"/>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C2AD235F-5C6D-923C-96D3-DE4698FB0A1F}"/>
              </a:ext>
            </a:extLst>
          </p:cNvPr>
          <p:cNvSpPr>
            <a:spLocks noGrp="1"/>
          </p:cNvSpPr>
          <p:nvPr>
            <p:ph type="sldNum" sz="quarter" idx="12"/>
          </p:nvPr>
        </p:nvSpPr>
        <p:spPr/>
        <p:txBody>
          <a:bodyPr/>
          <a:lstStyle/>
          <a:p>
            <a:fld id="{82E1D199-2F1D-42CF-A704-CB8E630637FC}" type="slidenum">
              <a:rPr lang="vi-VN" smtClean="0"/>
              <a:t>‹#›</a:t>
            </a:fld>
            <a:endParaRPr lang="vi-VN"/>
          </a:p>
        </p:txBody>
      </p:sp>
    </p:spTree>
    <p:extLst>
      <p:ext uri="{BB962C8B-B14F-4D97-AF65-F5344CB8AC3E}">
        <p14:creationId xmlns:p14="http://schemas.microsoft.com/office/powerpoint/2010/main" val="4071725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0E335-694B-7B59-3777-9285AE23A29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0A8E187A-6AE3-6F01-AE5F-060A22C2F7F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4BA03EF-FF5C-507D-6A24-84C1453B8252}"/>
              </a:ext>
            </a:extLst>
          </p:cNvPr>
          <p:cNvSpPr>
            <a:spLocks noGrp="1"/>
          </p:cNvSpPr>
          <p:nvPr>
            <p:ph type="dt" sz="half" idx="10"/>
          </p:nvPr>
        </p:nvSpPr>
        <p:spPr/>
        <p:txBody>
          <a:bodyPr/>
          <a:lstStyle/>
          <a:p>
            <a:fld id="{6FF8041B-D948-4C91-8140-A3C350F8791C}" type="datetimeFigureOut">
              <a:rPr lang="vi-VN" smtClean="0"/>
              <a:t>19/09/2025</a:t>
            </a:fld>
            <a:endParaRPr lang="vi-VN"/>
          </a:p>
        </p:txBody>
      </p:sp>
      <p:sp>
        <p:nvSpPr>
          <p:cNvPr id="5" name="Footer Placeholder 4">
            <a:extLst>
              <a:ext uri="{FF2B5EF4-FFF2-40B4-BE49-F238E27FC236}">
                <a16:creationId xmlns:a16="http://schemas.microsoft.com/office/drawing/2014/main" id="{1F4D2470-0E80-3D17-C848-54CAB8CB7DFA}"/>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616BEED3-730B-77C1-9049-2F2986EBC7BE}"/>
              </a:ext>
            </a:extLst>
          </p:cNvPr>
          <p:cNvSpPr>
            <a:spLocks noGrp="1"/>
          </p:cNvSpPr>
          <p:nvPr>
            <p:ph type="sldNum" sz="quarter" idx="12"/>
          </p:nvPr>
        </p:nvSpPr>
        <p:spPr/>
        <p:txBody>
          <a:bodyPr/>
          <a:lstStyle/>
          <a:p>
            <a:fld id="{82E1D199-2F1D-42CF-A704-CB8E630637FC}" type="slidenum">
              <a:rPr lang="vi-VN" smtClean="0"/>
              <a:t>‹#›</a:t>
            </a:fld>
            <a:endParaRPr lang="vi-VN"/>
          </a:p>
        </p:txBody>
      </p:sp>
    </p:spTree>
    <p:extLst>
      <p:ext uri="{BB962C8B-B14F-4D97-AF65-F5344CB8AC3E}">
        <p14:creationId xmlns:p14="http://schemas.microsoft.com/office/powerpoint/2010/main" val="28840448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EAC226-EB18-4675-2F47-4FC43C62E4CE}"/>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6B709AA8-F2FE-6746-12E0-D3DE0643CD5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2FF6DD81-9537-361C-7DA0-60598413ED6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EBFBEA17-2596-A692-166C-0E447691EE01}"/>
              </a:ext>
            </a:extLst>
          </p:cNvPr>
          <p:cNvSpPr>
            <a:spLocks noGrp="1"/>
          </p:cNvSpPr>
          <p:nvPr>
            <p:ph type="dt" sz="half" idx="10"/>
          </p:nvPr>
        </p:nvSpPr>
        <p:spPr/>
        <p:txBody>
          <a:bodyPr/>
          <a:lstStyle/>
          <a:p>
            <a:fld id="{6FF8041B-D948-4C91-8140-A3C350F8791C}" type="datetimeFigureOut">
              <a:rPr lang="vi-VN" smtClean="0"/>
              <a:t>19/09/2025</a:t>
            </a:fld>
            <a:endParaRPr lang="vi-VN"/>
          </a:p>
        </p:txBody>
      </p:sp>
      <p:sp>
        <p:nvSpPr>
          <p:cNvPr id="6" name="Footer Placeholder 5">
            <a:extLst>
              <a:ext uri="{FF2B5EF4-FFF2-40B4-BE49-F238E27FC236}">
                <a16:creationId xmlns:a16="http://schemas.microsoft.com/office/drawing/2014/main" id="{0EB2D51C-FFC2-4D8F-8803-6ABCD33553F9}"/>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9F6827A8-736D-E40C-DFF5-310B99812BA6}"/>
              </a:ext>
            </a:extLst>
          </p:cNvPr>
          <p:cNvSpPr>
            <a:spLocks noGrp="1"/>
          </p:cNvSpPr>
          <p:nvPr>
            <p:ph type="sldNum" sz="quarter" idx="12"/>
          </p:nvPr>
        </p:nvSpPr>
        <p:spPr/>
        <p:txBody>
          <a:bodyPr/>
          <a:lstStyle/>
          <a:p>
            <a:fld id="{82E1D199-2F1D-42CF-A704-CB8E630637FC}" type="slidenum">
              <a:rPr lang="vi-VN" smtClean="0"/>
              <a:t>‹#›</a:t>
            </a:fld>
            <a:endParaRPr lang="vi-VN"/>
          </a:p>
        </p:txBody>
      </p:sp>
    </p:spTree>
    <p:extLst>
      <p:ext uri="{BB962C8B-B14F-4D97-AF65-F5344CB8AC3E}">
        <p14:creationId xmlns:p14="http://schemas.microsoft.com/office/powerpoint/2010/main" val="1738261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322CB-CBD5-A5E8-4289-EA73EBE4A76B}"/>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AB266AE8-1A12-12F3-5510-978604869DC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81DBA0D-B7E5-D924-48F0-EFA057B9537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3BE0FF29-C12F-B812-FC11-859C1576795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F8A8BD6-9359-4118-CBA5-075B4714466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18EA307E-5721-F632-889D-438ADE352BD6}"/>
              </a:ext>
            </a:extLst>
          </p:cNvPr>
          <p:cNvSpPr>
            <a:spLocks noGrp="1"/>
          </p:cNvSpPr>
          <p:nvPr>
            <p:ph type="dt" sz="half" idx="10"/>
          </p:nvPr>
        </p:nvSpPr>
        <p:spPr/>
        <p:txBody>
          <a:bodyPr/>
          <a:lstStyle/>
          <a:p>
            <a:fld id="{6FF8041B-D948-4C91-8140-A3C350F8791C}" type="datetimeFigureOut">
              <a:rPr lang="vi-VN" smtClean="0"/>
              <a:t>19/09/2025</a:t>
            </a:fld>
            <a:endParaRPr lang="vi-VN"/>
          </a:p>
        </p:txBody>
      </p:sp>
      <p:sp>
        <p:nvSpPr>
          <p:cNvPr id="8" name="Footer Placeholder 7">
            <a:extLst>
              <a:ext uri="{FF2B5EF4-FFF2-40B4-BE49-F238E27FC236}">
                <a16:creationId xmlns:a16="http://schemas.microsoft.com/office/drawing/2014/main" id="{79A898CA-BB59-64C7-8078-EDA21F190E6D}"/>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1FF8176F-D9B2-5901-80CA-BBB32F01D934}"/>
              </a:ext>
            </a:extLst>
          </p:cNvPr>
          <p:cNvSpPr>
            <a:spLocks noGrp="1"/>
          </p:cNvSpPr>
          <p:nvPr>
            <p:ph type="sldNum" sz="quarter" idx="12"/>
          </p:nvPr>
        </p:nvSpPr>
        <p:spPr/>
        <p:txBody>
          <a:bodyPr/>
          <a:lstStyle/>
          <a:p>
            <a:fld id="{82E1D199-2F1D-42CF-A704-CB8E630637FC}" type="slidenum">
              <a:rPr lang="vi-VN" smtClean="0"/>
              <a:t>‹#›</a:t>
            </a:fld>
            <a:endParaRPr lang="vi-VN"/>
          </a:p>
        </p:txBody>
      </p:sp>
    </p:spTree>
    <p:extLst>
      <p:ext uri="{BB962C8B-B14F-4D97-AF65-F5344CB8AC3E}">
        <p14:creationId xmlns:p14="http://schemas.microsoft.com/office/powerpoint/2010/main" val="28901741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A029E-B0BB-2617-0F22-7DDC3C17474E}"/>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1E18B6FC-CB64-EABF-CA0A-C1FC122489A4}"/>
              </a:ext>
            </a:extLst>
          </p:cNvPr>
          <p:cNvSpPr>
            <a:spLocks noGrp="1"/>
          </p:cNvSpPr>
          <p:nvPr>
            <p:ph type="dt" sz="half" idx="10"/>
          </p:nvPr>
        </p:nvSpPr>
        <p:spPr/>
        <p:txBody>
          <a:bodyPr/>
          <a:lstStyle/>
          <a:p>
            <a:fld id="{6FF8041B-D948-4C91-8140-A3C350F8791C}" type="datetimeFigureOut">
              <a:rPr lang="vi-VN" smtClean="0"/>
              <a:t>19/09/2025</a:t>
            </a:fld>
            <a:endParaRPr lang="vi-VN"/>
          </a:p>
        </p:txBody>
      </p:sp>
      <p:sp>
        <p:nvSpPr>
          <p:cNvPr id="4" name="Footer Placeholder 3">
            <a:extLst>
              <a:ext uri="{FF2B5EF4-FFF2-40B4-BE49-F238E27FC236}">
                <a16:creationId xmlns:a16="http://schemas.microsoft.com/office/drawing/2014/main" id="{78898C01-E0BB-72C6-F528-487E241C9D1D}"/>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46E5379C-3F20-F839-76FB-621ADF97B685}"/>
              </a:ext>
            </a:extLst>
          </p:cNvPr>
          <p:cNvSpPr>
            <a:spLocks noGrp="1"/>
          </p:cNvSpPr>
          <p:nvPr>
            <p:ph type="sldNum" sz="quarter" idx="12"/>
          </p:nvPr>
        </p:nvSpPr>
        <p:spPr/>
        <p:txBody>
          <a:bodyPr/>
          <a:lstStyle/>
          <a:p>
            <a:fld id="{82E1D199-2F1D-42CF-A704-CB8E630637FC}" type="slidenum">
              <a:rPr lang="vi-VN" smtClean="0"/>
              <a:t>‹#›</a:t>
            </a:fld>
            <a:endParaRPr lang="vi-VN"/>
          </a:p>
        </p:txBody>
      </p:sp>
    </p:spTree>
    <p:extLst>
      <p:ext uri="{BB962C8B-B14F-4D97-AF65-F5344CB8AC3E}">
        <p14:creationId xmlns:p14="http://schemas.microsoft.com/office/powerpoint/2010/main" val="20084034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22A237E-45BB-5FB2-54AE-6BFB145E3EB3}"/>
              </a:ext>
            </a:extLst>
          </p:cNvPr>
          <p:cNvSpPr>
            <a:spLocks noGrp="1"/>
          </p:cNvSpPr>
          <p:nvPr>
            <p:ph type="dt" sz="half" idx="10"/>
          </p:nvPr>
        </p:nvSpPr>
        <p:spPr/>
        <p:txBody>
          <a:bodyPr/>
          <a:lstStyle/>
          <a:p>
            <a:fld id="{6FF8041B-D948-4C91-8140-A3C350F8791C}" type="datetimeFigureOut">
              <a:rPr lang="vi-VN" smtClean="0"/>
              <a:t>19/09/2025</a:t>
            </a:fld>
            <a:endParaRPr lang="vi-VN"/>
          </a:p>
        </p:txBody>
      </p:sp>
      <p:sp>
        <p:nvSpPr>
          <p:cNvPr id="3" name="Footer Placeholder 2">
            <a:extLst>
              <a:ext uri="{FF2B5EF4-FFF2-40B4-BE49-F238E27FC236}">
                <a16:creationId xmlns:a16="http://schemas.microsoft.com/office/drawing/2014/main" id="{471407EE-DB08-B5FD-D915-F699374B3D8B}"/>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D14515A9-3B11-8F4E-17FD-B0B959B4711D}"/>
              </a:ext>
            </a:extLst>
          </p:cNvPr>
          <p:cNvSpPr>
            <a:spLocks noGrp="1"/>
          </p:cNvSpPr>
          <p:nvPr>
            <p:ph type="sldNum" sz="quarter" idx="12"/>
          </p:nvPr>
        </p:nvSpPr>
        <p:spPr/>
        <p:txBody>
          <a:bodyPr/>
          <a:lstStyle/>
          <a:p>
            <a:fld id="{82E1D199-2F1D-42CF-A704-CB8E630637FC}" type="slidenum">
              <a:rPr lang="vi-VN" smtClean="0"/>
              <a:t>‹#›</a:t>
            </a:fld>
            <a:endParaRPr lang="vi-VN"/>
          </a:p>
        </p:txBody>
      </p:sp>
    </p:spTree>
    <p:extLst>
      <p:ext uri="{BB962C8B-B14F-4D97-AF65-F5344CB8AC3E}">
        <p14:creationId xmlns:p14="http://schemas.microsoft.com/office/powerpoint/2010/main" val="26955668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4AD43-DA22-5C6F-B201-1CC5BCB4FB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C7E3A465-E50E-228A-A8C6-463A8781148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1353BC97-9174-A3BA-8AA3-B57285E2A8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5E40FCA-730E-D800-D925-9408F1B03638}"/>
              </a:ext>
            </a:extLst>
          </p:cNvPr>
          <p:cNvSpPr>
            <a:spLocks noGrp="1"/>
          </p:cNvSpPr>
          <p:nvPr>
            <p:ph type="dt" sz="half" idx="10"/>
          </p:nvPr>
        </p:nvSpPr>
        <p:spPr/>
        <p:txBody>
          <a:bodyPr/>
          <a:lstStyle/>
          <a:p>
            <a:fld id="{6FF8041B-D948-4C91-8140-A3C350F8791C}" type="datetimeFigureOut">
              <a:rPr lang="vi-VN" smtClean="0"/>
              <a:t>19/09/2025</a:t>
            </a:fld>
            <a:endParaRPr lang="vi-VN"/>
          </a:p>
        </p:txBody>
      </p:sp>
      <p:sp>
        <p:nvSpPr>
          <p:cNvPr id="6" name="Footer Placeholder 5">
            <a:extLst>
              <a:ext uri="{FF2B5EF4-FFF2-40B4-BE49-F238E27FC236}">
                <a16:creationId xmlns:a16="http://schemas.microsoft.com/office/drawing/2014/main" id="{6EA5D939-6157-CE5D-1737-E997EB00E8F3}"/>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8D8BB671-EFED-7021-B717-9A7555148C4F}"/>
              </a:ext>
            </a:extLst>
          </p:cNvPr>
          <p:cNvSpPr>
            <a:spLocks noGrp="1"/>
          </p:cNvSpPr>
          <p:nvPr>
            <p:ph type="sldNum" sz="quarter" idx="12"/>
          </p:nvPr>
        </p:nvSpPr>
        <p:spPr/>
        <p:txBody>
          <a:bodyPr/>
          <a:lstStyle/>
          <a:p>
            <a:fld id="{82E1D199-2F1D-42CF-A704-CB8E630637FC}" type="slidenum">
              <a:rPr lang="vi-VN" smtClean="0"/>
              <a:t>‹#›</a:t>
            </a:fld>
            <a:endParaRPr lang="vi-VN"/>
          </a:p>
        </p:txBody>
      </p:sp>
    </p:spTree>
    <p:extLst>
      <p:ext uri="{BB962C8B-B14F-4D97-AF65-F5344CB8AC3E}">
        <p14:creationId xmlns:p14="http://schemas.microsoft.com/office/powerpoint/2010/main" val="1674683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A0318-EC9A-3E91-A707-A489999A82A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98E8E731-710D-4EDE-5FCF-03DD9885FF7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33AE5E0E-FBA8-D645-FD5A-54AB6251DB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D66694B-9C2A-8909-3C89-952BD3B48C49}"/>
              </a:ext>
            </a:extLst>
          </p:cNvPr>
          <p:cNvSpPr>
            <a:spLocks noGrp="1"/>
          </p:cNvSpPr>
          <p:nvPr>
            <p:ph type="dt" sz="half" idx="10"/>
          </p:nvPr>
        </p:nvSpPr>
        <p:spPr/>
        <p:txBody>
          <a:bodyPr/>
          <a:lstStyle/>
          <a:p>
            <a:fld id="{6FF8041B-D948-4C91-8140-A3C350F8791C}" type="datetimeFigureOut">
              <a:rPr lang="vi-VN" smtClean="0"/>
              <a:t>19/09/2025</a:t>
            </a:fld>
            <a:endParaRPr lang="vi-VN"/>
          </a:p>
        </p:txBody>
      </p:sp>
      <p:sp>
        <p:nvSpPr>
          <p:cNvPr id="6" name="Footer Placeholder 5">
            <a:extLst>
              <a:ext uri="{FF2B5EF4-FFF2-40B4-BE49-F238E27FC236}">
                <a16:creationId xmlns:a16="http://schemas.microsoft.com/office/drawing/2014/main" id="{1F94E5E9-BB0F-F4AC-CFDA-01A33BB29BCC}"/>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1629771B-F44D-5200-E520-EB596C6143AF}"/>
              </a:ext>
            </a:extLst>
          </p:cNvPr>
          <p:cNvSpPr>
            <a:spLocks noGrp="1"/>
          </p:cNvSpPr>
          <p:nvPr>
            <p:ph type="sldNum" sz="quarter" idx="12"/>
          </p:nvPr>
        </p:nvSpPr>
        <p:spPr/>
        <p:txBody>
          <a:bodyPr/>
          <a:lstStyle/>
          <a:p>
            <a:fld id="{82E1D199-2F1D-42CF-A704-CB8E630637FC}" type="slidenum">
              <a:rPr lang="vi-VN" smtClean="0"/>
              <a:t>‹#›</a:t>
            </a:fld>
            <a:endParaRPr lang="vi-VN"/>
          </a:p>
        </p:txBody>
      </p:sp>
    </p:spTree>
    <p:extLst>
      <p:ext uri="{BB962C8B-B14F-4D97-AF65-F5344CB8AC3E}">
        <p14:creationId xmlns:p14="http://schemas.microsoft.com/office/powerpoint/2010/main" val="864190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75980EE-97D5-69CF-D83D-FE3847C036D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BFA8061F-624F-4ED5-1397-78646F13C89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F0703DDA-FEE2-9342-D54E-B431C76DC9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F8041B-D948-4C91-8140-A3C350F8791C}" type="datetimeFigureOut">
              <a:rPr lang="vi-VN" smtClean="0"/>
              <a:t>19/09/2025</a:t>
            </a:fld>
            <a:endParaRPr lang="vi-VN"/>
          </a:p>
        </p:txBody>
      </p:sp>
      <p:sp>
        <p:nvSpPr>
          <p:cNvPr id="5" name="Footer Placeholder 4">
            <a:extLst>
              <a:ext uri="{FF2B5EF4-FFF2-40B4-BE49-F238E27FC236}">
                <a16:creationId xmlns:a16="http://schemas.microsoft.com/office/drawing/2014/main" id="{4AF5B62D-4B20-1125-2AA6-0846E25E4F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id="{870EACD4-8D37-7C87-CA3D-706048882ED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E1D199-2F1D-42CF-A704-CB8E630637FC}" type="slidenum">
              <a:rPr lang="vi-VN" smtClean="0"/>
              <a:t>‹#›</a:t>
            </a:fld>
            <a:endParaRPr lang="vi-VN"/>
          </a:p>
        </p:txBody>
      </p:sp>
    </p:spTree>
    <p:extLst>
      <p:ext uri="{BB962C8B-B14F-4D97-AF65-F5344CB8AC3E}">
        <p14:creationId xmlns:p14="http://schemas.microsoft.com/office/powerpoint/2010/main" val="2736047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1.mp3"/><Relationship Id="rId1" Type="http://schemas.openxmlformats.org/officeDocument/2006/relationships/audio" Target="NULL" TargetMode="External"/><Relationship Id="rId5" Type="http://schemas.openxmlformats.org/officeDocument/2006/relationships/image" Target="../media/image3.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2.mp3"/><Relationship Id="rId1" Type="http://schemas.openxmlformats.org/officeDocument/2006/relationships/audio" Target="NULL" TargetMode="External"/><Relationship Id="rId5" Type="http://schemas.openxmlformats.org/officeDocument/2006/relationships/image" Target="../media/image3.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p:cNvSpPr/>
          <p:nvPr/>
        </p:nvSpPr>
        <p:spPr>
          <a:xfrm>
            <a:off x="2748842" y="324366"/>
            <a:ext cx="6694315" cy="707886"/>
          </a:xfrm>
          <a:prstGeom prst="rect">
            <a:avLst/>
          </a:prstGeom>
        </p:spPr>
        <p:txBody>
          <a:bodyPr wrap="square">
            <a:spAutoFit/>
          </a:bodyPr>
          <a:lstStyle/>
          <a:p>
            <a:pPr algn="ctr"/>
            <a:r>
              <a:rPr lang="en-US" altLang="vi-VN" sz="2000" b="1" smtClean="0">
                <a:solidFill>
                  <a:srgbClr val="002060"/>
                </a:solidFill>
                <a:latin typeface="Times New Roman" panose="02020603050405020304" pitchFamily="18" charset="0"/>
                <a:cs typeface="Times New Roman" panose="02020603050405020304" pitchFamily="18" charset="0"/>
              </a:rPr>
              <a:t>UBND QUẬN LONG BIÊN</a:t>
            </a:r>
            <a:endParaRPr lang="en-US" altLang="vi-VN" sz="2000" b="1">
              <a:solidFill>
                <a:srgbClr val="002060"/>
              </a:solidFill>
              <a:latin typeface="Times New Roman" panose="02020603050405020304" pitchFamily="18" charset="0"/>
              <a:cs typeface="Times New Roman" panose="02020603050405020304" pitchFamily="18" charset="0"/>
            </a:endParaRPr>
          </a:p>
          <a:p>
            <a:r>
              <a:rPr lang="en-US" altLang="vi-VN" sz="2000" b="1">
                <a:solidFill>
                  <a:srgbClr val="002060"/>
                </a:solidFill>
                <a:latin typeface="Times New Roman" panose="02020603050405020304" pitchFamily="18" charset="0"/>
                <a:cs typeface="Times New Roman" panose="02020603050405020304" pitchFamily="18" charset="0"/>
              </a:rPr>
              <a:t>                    TRƯỜNG MẦM NON GIANG BIÊN</a:t>
            </a:r>
          </a:p>
        </p:txBody>
      </p:sp>
      <p:pic>
        <p:nvPicPr>
          <p:cNvPr id="6" name="Picture 5">
            <a:extLst>
              <a:ext uri="{FF2B5EF4-FFF2-40B4-BE49-F238E27FC236}">
                <a16:creationId xmlns:a16="http://schemas.microsoft.com/office/drawing/2014/main" id="{A7EE8138-BDB4-2421-3C72-648A028CDD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5461878" y="1032252"/>
            <a:ext cx="1581747" cy="1594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2405118" y="2758859"/>
            <a:ext cx="8139408" cy="646331"/>
          </a:xfrm>
          <a:prstGeom prst="rect">
            <a:avLst/>
          </a:prstGeom>
        </p:spPr>
        <p:txBody>
          <a:bodyPr wrap="none">
            <a:spAutoFit/>
          </a:bodyPr>
          <a:lstStyle/>
          <a:p>
            <a:pPr algn="ctr"/>
            <a:r>
              <a:rPr lang="en-US" altLang="vi-VN" sz="3600" b="1">
                <a:solidFill>
                  <a:srgbClr val="002060"/>
                </a:solidFill>
                <a:latin typeface="Times New Roman" panose="02020603050405020304" pitchFamily="18" charset="0"/>
                <a:cs typeface="Times New Roman" panose="02020603050405020304" pitchFamily="18" charset="0"/>
              </a:rPr>
              <a:t>LĨNH VỰC PHÁT TRIỂN NGÔN NGỮ</a:t>
            </a:r>
          </a:p>
        </p:txBody>
      </p:sp>
      <p:sp>
        <p:nvSpPr>
          <p:cNvPr id="8" name="Rectangle 7"/>
          <p:cNvSpPr/>
          <p:nvPr/>
        </p:nvSpPr>
        <p:spPr>
          <a:xfrm>
            <a:off x="1705480" y="3668111"/>
            <a:ext cx="7199290" cy="2807820"/>
          </a:xfrm>
          <a:prstGeom prst="rect">
            <a:avLst/>
          </a:prstGeom>
        </p:spPr>
        <p:txBody>
          <a:bodyPr wrap="square">
            <a:spAutoFit/>
          </a:bodyPr>
          <a:lstStyle/>
          <a:p>
            <a:pPr algn="ctr">
              <a:lnSpc>
                <a:spcPct val="107000"/>
              </a:lnSpc>
              <a:spcAft>
                <a:spcPts val="800"/>
              </a:spcAft>
            </a:pPr>
            <a:r>
              <a:rPr lang="en-US" altLang="vi-VN" sz="2400" b="1" smtClean="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en-US" altLang="vi-VN" sz="2800" b="1" smtClean="0">
                <a:solidFill>
                  <a:srgbClr val="002060"/>
                </a:solidFill>
                <a:latin typeface="Times New Roman" panose="02020603050405020304" pitchFamily="18" charset="0"/>
                <a:ea typeface="Arial" panose="020B0604020202020204" pitchFamily="34" charset="0"/>
                <a:cs typeface="Times New Roman" panose="02020603050405020304" pitchFamily="18" charset="0"/>
              </a:rPr>
              <a:t>NBTN</a:t>
            </a:r>
            <a:r>
              <a:rPr lang="en-US" altLang="vi-VN" sz="2800" b="1">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en-US" altLang="vi-VN" sz="2800" b="1" smtClean="0">
                <a:solidFill>
                  <a:srgbClr val="002060"/>
                </a:solidFill>
                <a:latin typeface="Times New Roman" panose="02020603050405020304" pitchFamily="18" charset="0"/>
                <a:ea typeface="Arial" panose="020B0604020202020204" pitchFamily="34" charset="0"/>
                <a:cs typeface="Times New Roman" panose="02020603050405020304" pitchFamily="18" charset="0"/>
              </a:rPr>
              <a:t>Lớp học của bé</a:t>
            </a:r>
            <a:endParaRPr lang="vi-VN" altLang="vi-VN" sz="2800" b="1">
              <a:solidFill>
                <a:srgbClr val="002060"/>
              </a:solidFill>
              <a:latin typeface="Times New Roman" pitchFamily="18" charset="0"/>
              <a:ea typeface="Arial" panose="020B0604020202020204" pitchFamily="34" charset="0"/>
              <a:cs typeface="Times New Roman" pitchFamily="18" charset="0"/>
            </a:endParaRPr>
          </a:p>
          <a:p>
            <a:pPr>
              <a:lnSpc>
                <a:spcPct val="107000"/>
              </a:lnSpc>
              <a:spcAft>
                <a:spcPts val="800"/>
              </a:spcAft>
            </a:pPr>
            <a:r>
              <a:rPr lang="en-US" altLang="vi-VN" sz="2800" b="1">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en-US" altLang="vi-VN" sz="2800" b="1" i="1">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en-US" altLang="vi-VN" sz="2800" b="1" i="1" smtClean="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en-US" altLang="vi-VN" sz="2800" b="1">
                <a:solidFill>
                  <a:srgbClr val="002060"/>
                </a:solidFill>
                <a:latin typeface="Times New Roman" panose="02020603050405020304" pitchFamily="18" charset="0"/>
                <a:ea typeface="Arial" panose="020B0604020202020204" pitchFamily="34" charset="0"/>
                <a:cs typeface="Times New Roman" panose="02020603050405020304" pitchFamily="18" charset="0"/>
              </a:rPr>
              <a:t>Lứa tuổi: </a:t>
            </a:r>
            <a:r>
              <a:rPr lang="en-US" altLang="vi-VN" sz="2800" b="1" smtClean="0">
                <a:solidFill>
                  <a:srgbClr val="002060"/>
                </a:solidFill>
                <a:latin typeface="Times New Roman" panose="02020603050405020304" pitchFamily="18" charset="0"/>
                <a:ea typeface="Arial" panose="020B0604020202020204" pitchFamily="34" charset="0"/>
                <a:cs typeface="Times New Roman" panose="02020603050405020304" pitchFamily="18" charset="0"/>
              </a:rPr>
              <a:t>24-36 tháng tuổi.</a:t>
            </a:r>
          </a:p>
          <a:p>
            <a:pPr algn="ctr">
              <a:lnSpc>
                <a:spcPct val="107000"/>
              </a:lnSpc>
              <a:spcAft>
                <a:spcPts val="800"/>
              </a:spcAft>
            </a:pPr>
            <a:r>
              <a:rPr lang="en-US" altLang="vi-VN" sz="2800" b="1" smtClean="0">
                <a:solidFill>
                  <a:srgbClr val="002060"/>
                </a:solidFill>
                <a:latin typeface="Times New Roman" panose="02020603050405020304" pitchFamily="18" charset="0"/>
                <a:ea typeface="Arial" panose="020B0604020202020204" pitchFamily="34" charset="0"/>
                <a:cs typeface="Times New Roman" panose="02020603050405020304" pitchFamily="18" charset="0"/>
              </a:rPr>
              <a:t>                 Lớp: Nhà trẻ D1</a:t>
            </a:r>
            <a:endParaRPr lang="en-US" altLang="vi-VN" sz="2800" b="1">
              <a:solidFill>
                <a:srgbClr val="002060"/>
              </a:solidFill>
              <a:latin typeface="Times New Roman" panose="02020603050405020304" pitchFamily="18" charset="0"/>
              <a:ea typeface="Arial" panose="020B0604020202020204" pitchFamily="34" charset="0"/>
              <a:cs typeface="Times New Roman" panose="02020603050405020304" pitchFamily="18" charset="0"/>
            </a:endParaRPr>
          </a:p>
          <a:p>
            <a:pPr>
              <a:lnSpc>
                <a:spcPct val="107000"/>
              </a:lnSpc>
              <a:spcAft>
                <a:spcPts val="800"/>
              </a:spcAft>
            </a:pPr>
            <a:r>
              <a:rPr lang="en-US" altLang="vi-VN" sz="2800" b="1">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p>
          <a:p>
            <a:pPr>
              <a:lnSpc>
                <a:spcPct val="107000"/>
              </a:lnSpc>
              <a:spcAft>
                <a:spcPts val="800"/>
              </a:spcAft>
            </a:pPr>
            <a:r>
              <a:rPr lang="en-US" altLang="vi-VN" sz="2800" b="1">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p>
        </p:txBody>
      </p:sp>
    </p:spTree>
    <p:extLst>
      <p:ext uri="{BB962C8B-B14F-4D97-AF65-F5344CB8AC3E}">
        <p14:creationId xmlns:p14="http://schemas.microsoft.com/office/powerpoint/2010/main" val="13919293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3500846" y="1890990"/>
            <a:ext cx="7119257" cy="954107"/>
          </a:xfrm>
          <a:prstGeom prst="rect">
            <a:avLst/>
          </a:prstGeom>
        </p:spPr>
        <p:txBody>
          <a:bodyPr wrap="square">
            <a:spAutoFit/>
          </a:bodyPr>
          <a:lstStyle/>
          <a:p>
            <a:r>
              <a:rPr lang="vi-VN" sz="2800" b="1">
                <a:solidFill>
                  <a:srgbClr val="FF0000"/>
                </a:solidFill>
                <a:latin typeface="+mj-lt"/>
              </a:rPr>
              <a:t>1. Ổn định tổ chức:</a:t>
            </a:r>
            <a:endParaRPr lang="vi-VN" sz="2800">
              <a:solidFill>
                <a:srgbClr val="FF0000"/>
              </a:solidFill>
              <a:latin typeface="+mj-lt"/>
            </a:endParaRPr>
          </a:p>
          <a:p>
            <a:r>
              <a:rPr lang="vi-VN" sz="2800">
                <a:solidFill>
                  <a:srgbClr val="FF0000"/>
                </a:solidFill>
                <a:latin typeface="+mj-lt"/>
              </a:rPr>
              <a:t>- Cô và trẻ cùng </a:t>
            </a:r>
            <a:r>
              <a:rPr lang="en-US" sz="2800" smtClean="0">
                <a:solidFill>
                  <a:srgbClr val="FF0000"/>
                </a:solidFill>
                <a:latin typeface="Times New Roman" panose="02020603050405020304" pitchFamily="18" charset="0"/>
                <a:cs typeface="Times New Roman" panose="02020603050405020304" pitchFamily="18" charset="0"/>
              </a:rPr>
              <a:t>hát </a:t>
            </a:r>
            <a:r>
              <a:rPr lang="vi-VN" sz="2800" smtClean="0">
                <a:solidFill>
                  <a:srgbClr val="FF0000"/>
                </a:solidFill>
                <a:latin typeface="Times New Roman" panose="02020603050405020304" pitchFamily="18" charset="0"/>
                <a:cs typeface="Times New Roman" panose="02020603050405020304" pitchFamily="18" charset="0"/>
              </a:rPr>
              <a:t>“</a:t>
            </a:r>
            <a:r>
              <a:rPr lang="en-US" sz="2800" smtClean="0">
                <a:solidFill>
                  <a:srgbClr val="FF0000"/>
                </a:solidFill>
                <a:latin typeface="Times New Roman" panose="02020603050405020304" pitchFamily="18" charset="0"/>
                <a:cs typeface="Times New Roman" panose="02020603050405020304" pitchFamily="18" charset="0"/>
              </a:rPr>
              <a:t>Cô và mẹ </a:t>
            </a:r>
            <a:r>
              <a:rPr lang="vi-VN" sz="2800" smtClean="0">
                <a:solidFill>
                  <a:srgbClr val="FF0000"/>
                </a:solidFill>
                <a:latin typeface="Times New Roman" panose="02020603050405020304" pitchFamily="18" charset="0"/>
                <a:cs typeface="Times New Roman" panose="02020603050405020304" pitchFamily="18" charset="0"/>
              </a:rPr>
              <a:t>”</a:t>
            </a:r>
            <a:endParaRPr lang="vi-VN" sz="2800">
              <a:solidFill>
                <a:srgbClr val="FF0000"/>
              </a:solidFill>
              <a:latin typeface="Times New Roman" panose="02020603050405020304" pitchFamily="18" charset="0"/>
              <a:cs typeface="Times New Roman" panose="02020603050405020304" pitchFamily="18" charset="0"/>
            </a:endParaRPr>
          </a:p>
        </p:txBody>
      </p:sp>
      <p:pic>
        <p:nvPicPr>
          <p:cNvPr id="2" name="yt1s.com - Cô Và Mẹ  Bé Thanh Ngân   Nhạc Thiếu Nhi Vui Nhộn Hay Nhất 2018">
            <a:hlinkClick r:id="" action="ppaction://media"/>
          </p:cNvPr>
          <p:cNvPicPr>
            <a:picLocks noChangeAspect="1"/>
          </p:cNvPicPr>
          <p:nvPr>
            <a:audioFile r:link="rId1"/>
            <p:extLst>
              <p:ext uri="{DAA4B4D4-6D71-4841-9C94-3DE7FCFB9230}">
                <p14:media xmlns:p14="http://schemas.microsoft.com/office/powerpoint/2010/main" r:embed="rId2">
                  <p14:trim st="8976" end="9694.5625"/>
                </p14:media>
              </p:ext>
            </p:extLst>
          </p:nvPr>
        </p:nvPicPr>
        <p:blipFill>
          <a:blip r:embed="rId5"/>
          <a:stretch>
            <a:fillRect/>
          </a:stretch>
        </p:blipFill>
        <p:spPr>
          <a:xfrm>
            <a:off x="957943" y="5449388"/>
            <a:ext cx="609600" cy="609600"/>
          </a:xfrm>
          <a:prstGeom prst="rect">
            <a:avLst/>
          </a:prstGeom>
        </p:spPr>
      </p:pic>
    </p:spTree>
    <p:extLst>
      <p:ext uri="{BB962C8B-B14F-4D97-AF65-F5344CB8AC3E}">
        <p14:creationId xmlns:p14="http://schemas.microsoft.com/office/powerpoint/2010/main" val="2630331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1473"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p:cNvSpPr/>
          <p:nvPr/>
        </p:nvSpPr>
        <p:spPr>
          <a:xfrm>
            <a:off x="2847703" y="1159137"/>
            <a:ext cx="7184572" cy="2677656"/>
          </a:xfrm>
          <a:prstGeom prst="rect">
            <a:avLst/>
          </a:prstGeom>
        </p:spPr>
        <p:txBody>
          <a:bodyPr wrap="square">
            <a:spAutoFit/>
          </a:bodyPr>
          <a:lstStyle/>
          <a:p>
            <a:r>
              <a:rPr lang="vi-VN" sz="2800" b="1">
                <a:solidFill>
                  <a:srgbClr val="FF0000"/>
                </a:solidFill>
                <a:latin typeface="Times New Roman" panose="02020603050405020304" pitchFamily="18" charset="0"/>
              </a:rPr>
              <a:t>2. Phương pháp, hình thức tổ chức:</a:t>
            </a:r>
            <a:endParaRPr lang="vi-VN" sz="2800">
              <a:solidFill>
                <a:srgbClr val="FF0000"/>
              </a:solidFill>
              <a:latin typeface="Times New Roman" panose="02020603050405020304" pitchFamily="18" charset="0"/>
            </a:endParaRPr>
          </a:p>
          <a:p>
            <a:r>
              <a:rPr lang="vi-VN" sz="2000" b="1" smtClean="0">
                <a:solidFill>
                  <a:srgbClr val="FF0000"/>
                </a:solidFill>
                <a:latin typeface="+mj-lt"/>
              </a:rPr>
              <a:t>* </a:t>
            </a:r>
            <a:r>
              <a:rPr lang="vi-VN" sz="2000" b="1">
                <a:solidFill>
                  <a:srgbClr val="FF0000"/>
                </a:solidFill>
                <a:latin typeface="+mj-lt"/>
              </a:rPr>
              <a:t>HĐ1:</a:t>
            </a:r>
            <a:r>
              <a:rPr lang="vi-VN" sz="2000">
                <a:solidFill>
                  <a:srgbClr val="FF0000"/>
                </a:solidFill>
                <a:latin typeface="+mj-lt"/>
              </a:rPr>
              <a:t> </a:t>
            </a:r>
            <a:r>
              <a:rPr lang="vi-VN" sz="2000" b="1">
                <a:solidFill>
                  <a:srgbClr val="FF0000"/>
                </a:solidFill>
                <a:latin typeface="+mj-lt"/>
              </a:rPr>
              <a:t>Cô giới thiệu về lớp học của trẻ.</a:t>
            </a:r>
            <a:endParaRPr lang="vi-VN" sz="2000">
              <a:solidFill>
                <a:srgbClr val="FF0000"/>
              </a:solidFill>
              <a:latin typeface="+mj-lt"/>
            </a:endParaRPr>
          </a:p>
          <a:p>
            <a:r>
              <a:rPr lang="vi-VN" sz="2000" b="1">
                <a:solidFill>
                  <a:srgbClr val="FF0000"/>
                </a:solidFill>
                <a:latin typeface="+mj-lt"/>
              </a:rPr>
              <a:t>- </a:t>
            </a:r>
            <a:r>
              <a:rPr lang="vi-VN" sz="2000">
                <a:solidFill>
                  <a:srgbClr val="FF0000"/>
                </a:solidFill>
                <a:latin typeface="+mj-lt"/>
              </a:rPr>
              <a:t>Thế cô đố các con biết các con đang học ở trường nào?, lớp nào?</a:t>
            </a:r>
          </a:p>
          <a:p>
            <a:r>
              <a:rPr lang="vi-VN" sz="2000">
                <a:solidFill>
                  <a:srgbClr val="FF0000"/>
                </a:solidFill>
                <a:latin typeface="+mj-lt"/>
              </a:rPr>
              <a:t>- Các con thấy trường mình như thế nào?</a:t>
            </a:r>
          </a:p>
          <a:p>
            <a:r>
              <a:rPr lang="vi-VN" sz="2000">
                <a:solidFill>
                  <a:srgbClr val="FF0000"/>
                </a:solidFill>
                <a:latin typeface="+mj-lt"/>
              </a:rPr>
              <a:t>- Lớp chúng minh có những bạn nào? Ai có thể kể cho cô nghe nào?</a:t>
            </a:r>
          </a:p>
          <a:p>
            <a:r>
              <a:rPr lang="vi-VN" sz="2000">
                <a:solidFill>
                  <a:srgbClr val="FF0000"/>
                </a:solidFill>
                <a:latin typeface="+mj-lt"/>
              </a:rPr>
              <a:t>- Trong lớp học của chúng mình có những gì?</a:t>
            </a:r>
          </a:p>
          <a:p>
            <a:r>
              <a:rPr lang="vi-VN" sz="2000">
                <a:solidFill>
                  <a:srgbClr val="FF0000"/>
                </a:solidFill>
                <a:latin typeface="+mj-lt"/>
              </a:rPr>
              <a:t>- Ai có thể kể cho cô và các bạn các góc chơi tên là gì?</a:t>
            </a:r>
          </a:p>
          <a:p>
            <a:r>
              <a:rPr lang="vi-VN" sz="2000">
                <a:solidFill>
                  <a:srgbClr val="FF0000"/>
                </a:solidFill>
                <a:latin typeface="+mj-lt"/>
              </a:rPr>
              <a:t>- Các con có thích về các góc chơi để chơi không?</a:t>
            </a:r>
          </a:p>
        </p:txBody>
      </p:sp>
    </p:spTree>
    <p:extLst>
      <p:ext uri="{BB962C8B-B14F-4D97-AF65-F5344CB8AC3E}">
        <p14:creationId xmlns:p14="http://schemas.microsoft.com/office/powerpoint/2010/main" val="40930792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7889966"/>
          </a:xfrm>
          <a:prstGeom prst="rect">
            <a:avLst/>
          </a:prstGeom>
        </p:spPr>
      </p:pic>
    </p:spTree>
    <p:extLst>
      <p:ext uri="{BB962C8B-B14F-4D97-AF65-F5344CB8AC3E}">
        <p14:creationId xmlns:p14="http://schemas.microsoft.com/office/powerpoint/2010/main" val="805547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2795451" y="1463040"/>
            <a:ext cx="7432766" cy="2315661"/>
          </a:xfrm>
          <a:prstGeom prst="rect">
            <a:avLst/>
          </a:prstGeom>
        </p:spPr>
        <p:txBody>
          <a:bodyPr wrap="square">
            <a:spAutoFit/>
          </a:bodyPr>
          <a:lstStyle/>
          <a:p>
            <a:r>
              <a:rPr lang="vi-VN" sz="2800">
                <a:solidFill>
                  <a:srgbClr val="FF0000"/>
                </a:solidFill>
                <a:latin typeface="Times New Roman" panose="02020603050405020304" pitchFamily="18" charset="0"/>
              </a:rPr>
              <a:t>=&gt;GD: Các cô giáo rất yêu thương chúng mình, chăm sóc chúng mình chu đáo, các bạn đều yêu quý, lớp lại có rất nhiều đồ chơi đến lớp rất là vui. Vậy chúng mình đi học phải ngoan không được khóc nhè</a:t>
            </a:r>
            <a:r>
              <a:rPr lang="vi-VN" sz="3200">
                <a:solidFill>
                  <a:srgbClr val="FF0000"/>
                </a:solidFill>
                <a:latin typeface="Times New Roman" panose="02020603050405020304" pitchFamily="18" charset="0"/>
              </a:rPr>
              <a:t>.</a:t>
            </a:r>
          </a:p>
        </p:txBody>
      </p:sp>
    </p:spTree>
    <p:extLst>
      <p:ext uri="{BB962C8B-B14F-4D97-AF65-F5344CB8AC3E}">
        <p14:creationId xmlns:p14="http://schemas.microsoft.com/office/powerpoint/2010/main" val="32664310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p:cNvSpPr/>
          <p:nvPr/>
        </p:nvSpPr>
        <p:spPr>
          <a:xfrm>
            <a:off x="2978332" y="1982097"/>
            <a:ext cx="6727372" cy="830997"/>
          </a:xfrm>
          <a:prstGeom prst="rect">
            <a:avLst/>
          </a:prstGeom>
        </p:spPr>
        <p:txBody>
          <a:bodyPr wrap="square">
            <a:spAutoFit/>
          </a:bodyPr>
          <a:lstStyle/>
          <a:p>
            <a:r>
              <a:rPr lang="en-US" sz="2400" b="1" smtClean="0">
                <a:solidFill>
                  <a:srgbClr val="FF0000"/>
                </a:solidFill>
                <a:latin typeface="+mj-lt"/>
              </a:rPr>
              <a:t>                                 </a:t>
            </a:r>
            <a:r>
              <a:rPr lang="vi-VN" sz="2400" b="1" smtClean="0">
                <a:solidFill>
                  <a:srgbClr val="FF0000"/>
                </a:solidFill>
                <a:latin typeface="+mj-lt"/>
              </a:rPr>
              <a:t>3</a:t>
            </a:r>
            <a:r>
              <a:rPr lang="vi-VN" sz="2400" b="1">
                <a:solidFill>
                  <a:srgbClr val="FF0000"/>
                </a:solidFill>
                <a:latin typeface="+mj-lt"/>
              </a:rPr>
              <a:t>. Kết thúc:</a:t>
            </a:r>
            <a:endParaRPr lang="vi-VN" sz="2400">
              <a:solidFill>
                <a:srgbClr val="FF0000"/>
              </a:solidFill>
              <a:latin typeface="+mj-lt"/>
            </a:endParaRPr>
          </a:p>
          <a:p>
            <a:r>
              <a:rPr lang="vi-VN" sz="2400">
                <a:solidFill>
                  <a:srgbClr val="FF0000"/>
                </a:solidFill>
                <a:latin typeface="+mj-lt"/>
              </a:rPr>
              <a:t>- Cô và trẻ hát bài “ Trường cháu đây là trường mầm </a:t>
            </a:r>
          </a:p>
        </p:txBody>
      </p:sp>
      <p:pic>
        <p:nvPicPr>
          <p:cNvPr id="3" name="yt1s.com - Bé Thu Uyên Trường Chúng Cháu Là Trường Mầm Non">
            <a:hlinkClick r:id="" action="ppaction://media"/>
          </p:cNvPr>
          <p:cNvPicPr>
            <a:picLocks noChangeAspect="1"/>
          </p:cNvPicPr>
          <p:nvPr>
            <a:audioFile r:link="rId1"/>
            <p:extLst>
              <p:ext uri="{DAA4B4D4-6D71-4841-9C94-3DE7FCFB9230}">
                <p14:media xmlns:p14="http://schemas.microsoft.com/office/powerpoint/2010/main" r:embed="rId2">
                  <p14:trim st="10228" end="8863.25"/>
                </p14:media>
              </p:ext>
            </p:extLst>
          </p:nvPr>
        </p:nvPicPr>
        <p:blipFill>
          <a:blip r:embed="rId5"/>
          <a:stretch>
            <a:fillRect/>
          </a:stretch>
        </p:blipFill>
        <p:spPr>
          <a:xfrm>
            <a:off x="944880" y="5684520"/>
            <a:ext cx="609600" cy="609600"/>
          </a:xfrm>
          <a:prstGeom prst="rect">
            <a:avLst/>
          </a:prstGeom>
        </p:spPr>
      </p:pic>
    </p:spTree>
    <p:extLst>
      <p:ext uri="{BB962C8B-B14F-4D97-AF65-F5344CB8AC3E}">
        <p14:creationId xmlns:p14="http://schemas.microsoft.com/office/powerpoint/2010/main" val="123728802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4045"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19F60F32-7C83-7A56-B173-BED724D4C3E9}"/>
              </a:ext>
            </a:extLst>
          </p:cNvPr>
          <p:cNvSpPr txBox="1"/>
          <p:nvPr/>
        </p:nvSpPr>
        <p:spPr>
          <a:xfrm>
            <a:off x="3469771" y="1875785"/>
            <a:ext cx="6192982" cy="1323439"/>
          </a:xfrm>
          <a:prstGeom prst="rect">
            <a:avLst/>
          </a:prstGeom>
          <a:noFill/>
        </p:spPr>
        <p:txBody>
          <a:bodyPr wrap="square">
            <a:spAutoFit/>
          </a:bodyPr>
          <a:lstStyle/>
          <a:p>
            <a:pPr algn="ctr" eaLnBrk="0" hangingPunct="0"/>
            <a:r>
              <a:rPr lang="en-US" sz="4000" b="1">
                <a:ln w="19050" cap="flat" cmpd="sng">
                  <a:solidFill>
                    <a:srgbClr val="FF00FF"/>
                  </a:solidFill>
                  <a:prstDash val="solid"/>
                  <a:headEnd type="none" w="med" len="med"/>
                  <a:tailEnd type="none" w="med" len="med"/>
                </a:ln>
                <a:solidFill>
                  <a:srgbClr val="FFFF00"/>
                </a:solidFill>
                <a:effectLst>
                  <a:outerShdw dist="35921" dir="2699999" algn="ctr" rotWithShape="0">
                    <a:srgbClr val="990000"/>
                  </a:outerShdw>
                </a:effectLst>
                <a:latin typeface="Times New Roman" panose="02020603050405020304" pitchFamily="18" charset="0"/>
                <a:ea typeface="Times New Roman" panose="02020603050405020304" pitchFamily="18" charset="0"/>
              </a:rPr>
              <a:t>Chúc các bé chăm ngoan học giỏi!</a:t>
            </a:r>
            <a:endParaRPr lang="en-US" sz="4000" b="1" dirty="0">
              <a:ln w="19050" cap="flat" cmpd="sng">
                <a:solidFill>
                  <a:srgbClr val="FF00FF"/>
                </a:solidFill>
                <a:prstDash val="solid"/>
                <a:headEnd type="none" w="med" len="med"/>
                <a:tailEnd type="none" w="med" len="med"/>
              </a:ln>
              <a:solidFill>
                <a:srgbClr val="FFFF00"/>
              </a:solidFill>
              <a:effectLst>
                <a:outerShdw dist="35921" dir="2699999" algn="ctr" rotWithShape="0">
                  <a:srgbClr val="990000"/>
                </a:outerShdw>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409413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723</TotalTime>
  <Words>147</Words>
  <Application>Microsoft Office PowerPoint</Application>
  <PresentationFormat>Widescreen</PresentationFormat>
  <Paragraphs>22</Paragraphs>
  <Slides>7</Slides>
  <Notes>0</Notes>
  <HiddenSlides>0</HiddenSlides>
  <MMClips>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Administrator</cp:lastModifiedBy>
  <cp:revision>30</cp:revision>
  <dcterms:created xsi:type="dcterms:W3CDTF">2023-04-01T13:39:23Z</dcterms:created>
  <dcterms:modified xsi:type="dcterms:W3CDTF">2025-09-19T07:00:26Z</dcterms:modified>
</cp:coreProperties>
</file>