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62" r:id="rId5"/>
    <p:sldId id="261" r:id="rId6"/>
    <p:sldId id="260" r:id="rId7"/>
    <p:sldId id="259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-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0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01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0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3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7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6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2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2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7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AF8F-DA16-467B-A7AD-0995F065624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6AF8F-DA16-467B-A7AD-0995F065624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21ED1-81B0-4156-ABDB-25ACAEFF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5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ý tưởng hình nền PowerPoint sáng tạo, Background chất lượng c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2"/>
            <a:ext cx="9144000" cy="514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51435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altLang="vi-VN" sz="2400" b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TRƯỜNG MẦM NON GIANG BIÊN</a:t>
            </a:r>
            <a:endParaRPr lang="en-US" altLang="vi-VN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165AAA-F181-8351-C52E-432081A47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8600" y="1350542"/>
            <a:ext cx="1200081" cy="107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75828" y="2474253"/>
            <a:ext cx="5325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vi-VN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  <a:endParaRPr lang="en-US" altLang="vi-VN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2986149"/>
            <a:ext cx="7086600" cy="3078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vi-VN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DH: Đi nhà trẻ</a:t>
            </a:r>
            <a:endParaRPr lang="vi-VN" altLang="vi-VN" b="1" smtClean="0">
              <a:solidFill>
                <a:srgbClr val="7030A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vi-VN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NH: Trường cháu đây là trường mầm non</a:t>
            </a:r>
            <a:endParaRPr lang="vi-VN" altLang="vi-VN" b="1" smtClean="0">
              <a:solidFill>
                <a:srgbClr val="7030A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Lứa tuổi: Nhà trẻ.</a:t>
            </a:r>
            <a:endParaRPr lang="vi-VN" altLang="vi-VN" b="1" smtClean="0">
              <a:solidFill>
                <a:srgbClr val="7030A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altLang="vi-VN" b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vi-VN" b="1" smtClean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 smtClean="0">
                <a:solidFill>
                  <a:srgbClr val="7030A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</a:t>
            </a:r>
            <a:endParaRPr lang="en-US" altLang="vi-VN" sz="2400" b="1" smtClean="0">
              <a:solidFill>
                <a:srgbClr val="7030A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 smtClean="0">
                <a:solidFill>
                  <a:srgbClr val="7030A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 smtClean="0">
                <a:solidFill>
                  <a:srgbClr val="7030A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</a:t>
            </a:r>
            <a:endParaRPr lang="vi-VN" sz="2400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8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hi tiết 72+ về hình nền powerpoint chủ đề âm nhạc mới nhất - 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14300"/>
            <a:ext cx="9753600" cy="54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32364" y="16573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chức.</a:t>
            </a:r>
          </a:p>
          <a:p>
            <a:r>
              <a:rPr lang="en-US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Cô và trẻ chơi </a:t>
            </a:r>
            <a:r>
              <a:rPr lang="vi-VN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về trường mầm non</a:t>
            </a:r>
            <a:endParaRPr lang="vi-VN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6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hi tiết 72+ về hình nền powerpoint chủ đề âm nhạc mới nhất - 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14300"/>
            <a:ext cx="9753600" cy="54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67000" y="15049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2.Phương pháp,hình thức tổ chức. </a:t>
            </a:r>
          </a:p>
          <a:p>
            <a:r>
              <a:rPr lang="vi-VN" smtClean="0">
                <a:solidFill>
                  <a:srgbClr val="7030A0"/>
                </a:solidFill>
                <a:latin typeface="Times New Roman" panose="02020603050405020304" pitchFamily="18" charset="0"/>
              </a:rPr>
              <a:t>HĐ1: Dạy hát “ Đi nhà trẻ”</a:t>
            </a:r>
          </a:p>
          <a:p>
            <a:r>
              <a:rPr lang="vi-VN" smtClean="0">
                <a:solidFill>
                  <a:srgbClr val="7030A0"/>
                </a:solidFill>
                <a:latin typeface="Times New Roman" panose="02020603050405020304" pitchFamily="18" charset="0"/>
              </a:rPr>
              <a:t>+ Cô hát cho trẻ nghe lần 1: Không nhạc</a:t>
            </a:r>
          </a:p>
          <a:p>
            <a:r>
              <a:rPr lang="vi-VN" smtClean="0">
                <a:solidFill>
                  <a:srgbClr val="7030A0"/>
                </a:solidFill>
                <a:latin typeface="Times New Roman" panose="02020603050405020304" pitchFamily="18" charset="0"/>
              </a:rPr>
              <a:t>+ Cô hát cho trẻ nghe lần 2: Có nhạc</a:t>
            </a:r>
            <a:endParaRPr lang="vi-VN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6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hi tiết 72+ về hình nền powerpoint chủ đề âm nhạc mới nhất -  cdgdbentre.edu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14300"/>
            <a:ext cx="9753600" cy="54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yt1s.com - Liên Khúc Đi Nhà Trẻ  Nhạc Thiếu Nhi  Bé Xuân Mai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94.24" end="263762.389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23870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0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hi tiết 72+ về hình nền powerpoint chủ đề âm nhạc mới nhất - 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14300"/>
            <a:ext cx="9753600" cy="54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14175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vi-VN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16412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mtClean="0">
                <a:solidFill>
                  <a:srgbClr val="7030A0"/>
                </a:solidFill>
                <a:latin typeface="+mj-lt"/>
              </a:rPr>
              <a:t>              *HĐ2: Trẻ thực hiện.</a:t>
            </a:r>
          </a:p>
          <a:p>
            <a:r>
              <a:rPr lang="vi-VN" smtClean="0">
                <a:solidFill>
                  <a:srgbClr val="7030A0"/>
                </a:solidFill>
                <a:latin typeface="+mj-lt"/>
              </a:rPr>
              <a:t>- Cô mời cả lớp, nhóm, tổ, cá nhân</a:t>
            </a:r>
            <a:endParaRPr lang="vi-VN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26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hi tiết 72+ về hình nền powerpoint chủ đề âm nhạc mới nhất -  cdgdbentre.edu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082" y="-81395"/>
            <a:ext cx="9753600" cy="54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19400" y="1581150"/>
            <a:ext cx="525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smtClean="0">
                <a:solidFill>
                  <a:srgbClr val="7030A0"/>
                </a:solidFill>
                <a:latin typeface="+mj-lt"/>
              </a:rPr>
              <a:t>HĐ3: NH: Trường chúng cháu là trường mầm non</a:t>
            </a:r>
          </a:p>
          <a:p>
            <a:r>
              <a:rPr lang="vi-VN">
                <a:solidFill>
                  <a:srgbClr val="7030A0"/>
                </a:solidFill>
                <a:latin typeface="+mj-lt"/>
              </a:rPr>
              <a:t>- Cô giới thiệu tên bài hát và hát cho trẻ nghe lần 1 + nhạc đệm</a:t>
            </a:r>
          </a:p>
          <a:p>
            <a:r>
              <a:rPr lang="vi-VN">
                <a:solidFill>
                  <a:srgbClr val="7030A0"/>
                </a:solidFill>
                <a:latin typeface="+mj-lt"/>
              </a:rPr>
              <a:t>+ Cô hỏi trẻ tên bài hát</a:t>
            </a:r>
          </a:p>
          <a:p>
            <a:r>
              <a:rPr lang="vi-VN">
                <a:solidFill>
                  <a:srgbClr val="7030A0"/>
                </a:solidFill>
                <a:latin typeface="+mj-lt"/>
              </a:rPr>
              <a:t>+ Cô nhắc lại tên bài hát,tên tác giả</a:t>
            </a:r>
          </a:p>
          <a:p>
            <a:r>
              <a:rPr lang="vi-VN">
                <a:solidFill>
                  <a:srgbClr val="7030A0"/>
                </a:solidFill>
                <a:latin typeface="+mj-lt"/>
              </a:rPr>
              <a:t>- Cô hát lần 2 và động viên trẻ hát cùng cô và thể hiện cảm xúc đối với bài hát</a:t>
            </a:r>
          </a:p>
          <a:p>
            <a:endParaRPr lang="vi-VN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4" name="yt1s.com - TRƯỜNG CHÚNG CHÁU LÀ TRƯỜNG MẦM NON  BÀI HÁT CA NHẠC THIẾU NHI VUI NHỘN CHO BÉ RẤT HAY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08.768" end="156524.258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" y="4248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0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hi tiết 72+ về hình nền powerpoint chủ đề âm nhạc mới nhất - 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14300"/>
            <a:ext cx="9753600" cy="54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3195" y="1925419"/>
            <a:ext cx="1542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solidFill>
                  <a:srgbClr val="7030A0"/>
                </a:solidFill>
                <a:latin typeface="+mj-lt"/>
              </a:rPr>
              <a:t>3. Kết thúc</a:t>
            </a:r>
            <a:endParaRPr lang="en-US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26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185</Words>
  <Application>Microsoft Office PowerPoint</Application>
  <PresentationFormat>On-screen Show (16:9)</PresentationFormat>
  <Paragraphs>24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Administrator</cp:lastModifiedBy>
  <cp:revision>8</cp:revision>
  <dcterms:created xsi:type="dcterms:W3CDTF">2023-06-19T02:33:44Z</dcterms:created>
  <dcterms:modified xsi:type="dcterms:W3CDTF">2025-09-19T01:07:12Z</dcterms:modified>
</cp:coreProperties>
</file>