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59" r:id="rId9"/>
    <p:sldId id="268" r:id="rId10"/>
    <p:sldId id="269" r:id="rId11"/>
    <p:sldId id="270" r:id="rId12"/>
    <p:sldId id="271" r:id="rId13"/>
    <p:sldId id="272" r:id="rId14"/>
    <p:sldId id="260" r:id="rId15"/>
    <p:sldId id="27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" y="33144"/>
            <a:ext cx="12192000" cy="68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20C4D-383F-C8A7-3D02-D9EF5EE198C9}"/>
              </a:ext>
            </a:extLst>
          </p:cNvPr>
          <p:cNvSpPr txBox="1"/>
          <p:nvPr/>
        </p:nvSpPr>
        <p:spPr>
          <a:xfrm>
            <a:off x="2230905" y="614789"/>
            <a:ext cx="8312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pPr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7576" y="1537861"/>
            <a:ext cx="1399165" cy="12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6ED0A-8747-7C77-D2E1-70E1C9526884}"/>
              </a:ext>
            </a:extLst>
          </p:cNvPr>
          <p:cNvSpPr txBox="1"/>
          <p:nvPr/>
        </p:nvSpPr>
        <p:spPr>
          <a:xfrm>
            <a:off x="3110668" y="294029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773A6-E0E5-879D-43F9-CCAEB203A2C4}"/>
              </a:ext>
            </a:extLst>
          </p:cNvPr>
          <p:cNvSpPr txBox="1"/>
          <p:nvPr/>
        </p:nvSpPr>
        <p:spPr>
          <a:xfrm>
            <a:off x="1891144" y="3509963"/>
            <a:ext cx="8125691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NBTN: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đạp- Xe máy</a:t>
            </a:r>
            <a:endParaRPr lang="vi-VN" altLang="vi-VN" sz="2400" b="1">
              <a:solidFill>
                <a:srgbClr val="00206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b="1" i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Năm học: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2024-2025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01" y="1223493"/>
            <a:ext cx="5418153" cy="5087154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56634" y="203916"/>
            <a:ext cx="2819400" cy="581696"/>
          </a:xfrm>
          <a:prstGeom prst="wedgeRoundRectCallout">
            <a:avLst>
              <a:gd name="adj1" fmla="val -8518"/>
              <a:gd name="adj2" fmla="val 3327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136487" y="113764"/>
            <a:ext cx="2819400" cy="671848"/>
          </a:xfrm>
          <a:prstGeom prst="wedgeRoundRectCallout">
            <a:avLst>
              <a:gd name="adj1" fmla="val -8518"/>
              <a:gd name="adj2" fmla="val 3371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039735" y="5777247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01183" y="5777246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2FB95-3934-8620-37C1-18A794EA961D}"/>
              </a:ext>
            </a:extLst>
          </p:cNvPr>
          <p:cNvSpPr txBox="1"/>
          <p:nvPr/>
        </p:nvSpPr>
        <p:spPr>
          <a:xfrm>
            <a:off x="5059934" y="141669"/>
            <a:ext cx="33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59" y="1403798"/>
            <a:ext cx="5418153" cy="508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9425" y="360608"/>
            <a:ext cx="226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KHÁC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61" y="1083645"/>
            <a:ext cx="2540374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643" y="2074245"/>
            <a:ext cx="2743200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8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17" y="1481071"/>
            <a:ext cx="5418153" cy="508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23930" y="181377"/>
            <a:ext cx="2615484" cy="1049482"/>
          </a:xfrm>
          <a:prstGeom prst="wedgeRoundRectCallout">
            <a:avLst>
              <a:gd name="adj1" fmla="val 17570"/>
              <a:gd name="adj2" fmla="val 1752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027017" y="1134414"/>
            <a:ext cx="2819400" cy="1049482"/>
          </a:xfrm>
          <a:prstGeom prst="wedgeRoundRectCallout">
            <a:avLst>
              <a:gd name="adj1" fmla="val -39124"/>
              <a:gd name="adj2" fmla="val 1555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3122" y="256436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779656"/>
            <a:ext cx="6138930" cy="300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779656"/>
            <a:ext cx="5589431" cy="3006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1" y="4153100"/>
            <a:ext cx="6138930" cy="2595429"/>
          </a:xfrm>
          <a:prstGeom prst="rect">
            <a:avLst/>
          </a:prstGeom>
        </p:spPr>
      </p:pic>
      <p:pic>
        <p:nvPicPr>
          <p:cNvPr id="10" name="Content Placeholder 7" descr="IMG_56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888714"/>
            <a:ext cx="58177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286000" y="2594242"/>
            <a:ext cx="763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HĐ3: Trò chơi: Thi xem ai nhanh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5E671-ADE5-BA2F-6001-CCDE0A55105F}"/>
              </a:ext>
            </a:extLst>
          </p:cNvPr>
          <p:cNvSpPr txBox="1"/>
          <p:nvPr/>
        </p:nvSpPr>
        <p:spPr>
          <a:xfrm>
            <a:off x="3449782" y="2316163"/>
            <a:ext cx="550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hát” Bác đưa thư vui tính”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Bác Đưa Thư Vui Tính 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F305C32B-1A34-C51E-DEC7-851604A7F4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91" end="104824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781" y="474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071E5-5EB1-844E-E371-81B825C2B882}"/>
              </a:ext>
            </a:extLst>
          </p:cNvPr>
          <p:cNvSpPr txBox="1"/>
          <p:nvPr/>
        </p:nvSpPr>
        <p:spPr>
          <a:xfrm>
            <a:off x="3775363" y="2360181"/>
            <a:ext cx="6192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2. Phương pháp, hình thức tổ chức:</a:t>
            </a:r>
            <a:endParaRPr lang="vi-VN" sz="24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HĐ1: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Quan sát xe đạp.</a:t>
            </a:r>
            <a:endParaRPr lang="vi-VN" sz="2400" b="1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000125" y="196403"/>
            <a:ext cx="2061754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0" y="1098928"/>
            <a:ext cx="1996440" cy="97128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1729E-7C41-1D4B-D035-233AB201F278}"/>
              </a:ext>
            </a:extLst>
          </p:cNvPr>
          <p:cNvSpPr txBox="1"/>
          <p:nvPr/>
        </p:nvSpPr>
        <p:spPr>
          <a:xfrm>
            <a:off x="5768553" y="6476931"/>
            <a:ext cx="646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Đây là xe gì các con? xe đạp màu gì ?</a:t>
            </a:r>
          </a:p>
        </p:txBody>
      </p:sp>
    </p:spTree>
    <p:extLst>
      <p:ext uri="{BB962C8B-B14F-4D97-AF65-F5344CB8AC3E}">
        <p14:creationId xmlns:p14="http://schemas.microsoft.com/office/powerpoint/2010/main" val="3558681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5"/>
            <a:ext cx="12192000" cy="7018986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9264625" y="268288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167925" y="1122363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flipH="1">
            <a:off x="6680916" y="3870326"/>
            <a:ext cx="2076718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673926" y="4632326"/>
            <a:ext cx="2240973" cy="625474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BDD64-0DD3-3623-9DEF-7C4A89AE5BD3}"/>
              </a:ext>
            </a:extLst>
          </p:cNvPr>
          <p:cNvSpPr txBox="1"/>
          <p:nvPr/>
        </p:nvSpPr>
        <p:spPr>
          <a:xfrm>
            <a:off x="5163681" y="5946728"/>
            <a:ext cx="6463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Cô chỉ vào yên, bánh , rỏ xe, khung xe, bàn đạp để hỏi trẻ  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Chuông xe đạp kêu như thế nào?</a:t>
            </a:r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1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1481071"/>
            <a:ext cx="7521262" cy="5087154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632620" y="1587321"/>
            <a:ext cx="289774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8397" y="1892121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481071"/>
            <a:ext cx="7521262" cy="5087154"/>
          </a:xfrm>
          <a:prstGeom prst="rect">
            <a:avLst/>
          </a:prstGeom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384670" y="206062"/>
            <a:ext cx="171133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886691" y="1360868"/>
            <a:ext cx="2065984" cy="750028"/>
          </a:xfrm>
          <a:prstGeom prst="wedgeRoundRectCallout">
            <a:avLst>
              <a:gd name="adj1" fmla="val 216634"/>
              <a:gd name="adj2" fmla="val 9635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719455" y="1620981"/>
            <a:ext cx="2660072" cy="622089"/>
          </a:xfrm>
          <a:prstGeom prst="wedgeRoundRectCallout">
            <a:avLst>
              <a:gd name="adj1" fmla="val -41309"/>
              <a:gd name="adj2" fmla="val 1748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84909" y="5818197"/>
            <a:ext cx="1330036" cy="750028"/>
          </a:xfrm>
          <a:prstGeom prst="wedgeRoundRectCallout">
            <a:avLst>
              <a:gd name="adj1" fmla="val 98439"/>
              <a:gd name="adj2" fmla="val -5646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7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7F077-6599-D1D3-2629-15B257C30EE0}"/>
              </a:ext>
            </a:extLst>
          </p:cNvPr>
          <p:cNvSpPr txBox="1"/>
          <p:nvPr/>
        </p:nvSpPr>
        <p:spPr>
          <a:xfrm>
            <a:off x="4918364" y="2466109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Củng cố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99" y="1185999"/>
            <a:ext cx="5418153" cy="5087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777" y="410982"/>
            <a:ext cx="154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ĐẠP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824" y="427081"/>
            <a:ext cx="160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23904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196</Words>
  <Application>Microsoft Office PowerPoint</Application>
  <PresentationFormat>Widescreen</PresentationFormat>
  <Paragraphs>40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5</cp:revision>
  <dcterms:created xsi:type="dcterms:W3CDTF">2023-04-01T13:39:23Z</dcterms:created>
  <dcterms:modified xsi:type="dcterms:W3CDTF">2025-04-05T03:07:30Z</dcterms:modified>
</cp:coreProperties>
</file>