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8" r:id="rId7"/>
    <p:sldId id="269" r:id="rId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366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DC9B2-E399-465C-8D57-216EA9AE7BC2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A2662-F255-41B8-AAFB-42B54A5FC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009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DC9B2-E399-465C-8D57-216EA9AE7BC2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A2662-F255-41B8-AAFB-42B54A5FC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911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DC9B2-E399-465C-8D57-216EA9AE7BC2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A2662-F255-41B8-AAFB-42B54A5FC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612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DC9B2-E399-465C-8D57-216EA9AE7BC2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A2662-F255-41B8-AAFB-42B54A5FC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313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DC9B2-E399-465C-8D57-216EA9AE7BC2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A2662-F255-41B8-AAFB-42B54A5FC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37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DC9B2-E399-465C-8D57-216EA9AE7BC2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A2662-F255-41B8-AAFB-42B54A5FC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850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DC9B2-E399-465C-8D57-216EA9AE7BC2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A2662-F255-41B8-AAFB-42B54A5FC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708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DC9B2-E399-465C-8D57-216EA9AE7BC2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A2662-F255-41B8-AAFB-42B54A5FC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181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DC9B2-E399-465C-8D57-216EA9AE7BC2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A2662-F255-41B8-AAFB-42B54A5FC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692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DC9B2-E399-465C-8D57-216EA9AE7BC2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A2662-F255-41B8-AAFB-42B54A5FC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072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DC9B2-E399-465C-8D57-216EA9AE7BC2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A2662-F255-41B8-AAFB-42B54A5FC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419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8DC9B2-E399-465C-8D57-216EA9AE7BC2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EA2662-F255-41B8-AAFB-42B54A5FC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903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NULL" TargetMode="Externa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.jpeg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video" Target="NULL" TargetMode="External"/><Relationship Id="rId7" Type="http://schemas.openxmlformats.org/officeDocument/2006/relationships/image" Target="../media/image6.pn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1.jpeg"/><Relationship Id="rId5" Type="http://schemas.openxmlformats.org/officeDocument/2006/relationships/image" Target="../media/image5.pn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Video Nền Hoa Hướng Dương Mùa Xuân | Video MOV Tải xuống miễn phí - Pikbe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828800" y="342901"/>
            <a:ext cx="6096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PHÒNG GIÁO DỤC VÀ  ĐÀO TẠO QUẬN LONG BIÊN</a:t>
            </a:r>
          </a:p>
          <a:p>
            <a:r>
              <a:rPr lang="en-US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TRƯỜNG MẦM NON GIANG BIÊN</a:t>
            </a:r>
            <a:endParaRPr lang="en-US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7228" y="1015629"/>
            <a:ext cx="1119144" cy="101357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490180" y="2057400"/>
            <a:ext cx="42916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LĨNH VỰC PHÁT TRIỂN NGÔN NGỮ</a:t>
            </a:r>
            <a:endParaRPr lang="en-US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71600" y="1733550"/>
            <a:ext cx="7315200" cy="53738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mtClean="0">
              <a:solidFill>
                <a:srgbClr val="002060"/>
              </a:solidFill>
              <a:latin typeface="Times New Roman" pitchFamily="18" charset="0"/>
              <a:ea typeface="Arial" charset="0"/>
              <a:cs typeface="Times New Roman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2400" smtClean="0">
              <a:solidFill>
                <a:srgbClr val="002060"/>
              </a:solidFill>
              <a:latin typeface="Times New Roman" pitchFamily="18" charset="0"/>
              <a:ea typeface="Arial" charset="0"/>
              <a:cs typeface="Times New Roman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000" smtClean="0">
                <a:solidFill>
                  <a:srgbClr val="002060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Đề tài: Thơ “ Hoa nở"</a:t>
            </a:r>
            <a:endParaRPr lang="vi-VN" sz="2000" smtClean="0">
              <a:solidFill>
                <a:srgbClr val="002060"/>
              </a:solidFill>
              <a:latin typeface="Arial" charset="0"/>
              <a:ea typeface="Arial" charset="0"/>
              <a:cs typeface="Times New Roman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smtClean="0">
                <a:solidFill>
                  <a:srgbClr val="002060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                                       Lứa tuổi: Nhà trẻ.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smtClean="0">
                <a:solidFill>
                  <a:srgbClr val="002060"/>
                </a:solidFill>
                <a:latin typeface="Arial" charset="0"/>
                <a:ea typeface="Arial" charset="0"/>
                <a:cs typeface="Times New Roman" pitchFamily="18" charset="0"/>
              </a:rPr>
              <a:t>                                   Người dạy: Nguyễn Thị Mỵ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mtClean="0">
                <a:solidFill>
                  <a:srgbClr val="002060"/>
                </a:solidFill>
                <a:latin typeface="Arial" charset="0"/>
                <a:ea typeface="Arial" charset="0"/>
                <a:cs typeface="Times New Roman" pitchFamily="18" charset="0"/>
              </a:rPr>
              <a:t>                                     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>
                <a:solidFill>
                  <a:srgbClr val="002060"/>
                </a:solidFill>
                <a:latin typeface="Arial" charset="0"/>
                <a:ea typeface="Arial" charset="0"/>
                <a:cs typeface="Times New Roman" pitchFamily="18" charset="0"/>
              </a:rPr>
              <a:t> </a:t>
            </a:r>
            <a:r>
              <a:rPr lang="en-US" smtClean="0">
                <a:solidFill>
                  <a:srgbClr val="002060"/>
                </a:solidFill>
                <a:latin typeface="Arial" charset="0"/>
                <a:ea typeface="Arial" charset="0"/>
                <a:cs typeface="Times New Roman" pitchFamily="18" charset="0"/>
              </a:rPr>
              <a:t>                                  Năm học: 2024-2025</a:t>
            </a:r>
            <a:endParaRPr lang="en-US" smtClean="0">
              <a:solidFill>
                <a:srgbClr val="002060"/>
              </a:solidFill>
              <a:latin typeface="Times New Roman" pitchFamily="18" charset="0"/>
              <a:ea typeface="Arial" charset="0"/>
              <a:cs typeface="Times New Roman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mtClean="0">
              <a:solidFill>
                <a:srgbClr val="002060"/>
              </a:solidFill>
              <a:latin typeface="Arial" charset="0"/>
              <a:ea typeface="Arial" charset="0"/>
              <a:cs typeface="Times New Roman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mtClean="0">
                <a:solidFill>
                  <a:srgbClr val="002060"/>
                </a:solidFill>
                <a:latin typeface="Arial" charset="0"/>
                <a:ea typeface="Arial" charset="0"/>
                <a:cs typeface="Times New Roman" pitchFamily="18" charset="0"/>
              </a:rPr>
              <a:t>                                      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mtClean="0">
                <a:solidFill>
                  <a:srgbClr val="002060"/>
                </a:solidFill>
                <a:latin typeface="Arial" charset="0"/>
                <a:ea typeface="Arial" charset="0"/>
                <a:cs typeface="Times New Roman" pitchFamily="18" charset="0"/>
              </a:rPr>
              <a:t>                            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>
                <a:solidFill>
                  <a:srgbClr val="002060"/>
                </a:solidFill>
                <a:latin typeface="Arial" charset="0"/>
                <a:ea typeface="Arial" charset="0"/>
                <a:cs typeface="Times New Roman" pitchFamily="18" charset="0"/>
              </a:rPr>
              <a:t> </a:t>
            </a:r>
            <a:r>
              <a:rPr lang="en-US" smtClean="0">
                <a:solidFill>
                  <a:srgbClr val="002060"/>
                </a:solidFill>
                <a:latin typeface="Arial" charset="0"/>
                <a:ea typeface="Arial" charset="0"/>
                <a:cs typeface="Times New Roman" pitchFamily="18" charset="0"/>
              </a:rPr>
              <a:t>                                           </a:t>
            </a:r>
            <a:endParaRPr lang="en-US">
              <a:solidFill>
                <a:srgbClr val="002060"/>
              </a:solidFill>
              <a:latin typeface="Arial" charset="0"/>
              <a:ea typeface="Arial" charset="0"/>
              <a:cs typeface="Times New Roman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mtClean="0">
              <a:solidFill>
                <a:srgbClr val="002060"/>
              </a:solidFill>
              <a:latin typeface="Arial" charset="0"/>
              <a:ea typeface="Arial" charset="0"/>
              <a:cs typeface="Times New Roman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>
                <a:solidFill>
                  <a:srgbClr val="002060"/>
                </a:solidFill>
                <a:latin typeface="Arial" charset="0"/>
                <a:ea typeface="Arial" charset="0"/>
                <a:cs typeface="Times New Roman" pitchFamily="18" charset="0"/>
              </a:rPr>
              <a:t> </a:t>
            </a:r>
            <a:r>
              <a:rPr lang="en-US" smtClean="0">
                <a:solidFill>
                  <a:srgbClr val="002060"/>
                </a:solidFill>
                <a:latin typeface="Arial" charset="0"/>
                <a:ea typeface="Arial" charset="0"/>
                <a:cs typeface="Times New Roman" pitchFamily="18" charset="0"/>
              </a:rPr>
              <a:t> </a:t>
            </a:r>
            <a:endParaRPr lang="en-US">
              <a:solidFill>
                <a:srgbClr val="002060"/>
              </a:solidFill>
              <a:latin typeface="Times New Roman" pitchFamily="18" charset="0"/>
              <a:ea typeface="Arial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4063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yt1s.com - Màu Hoa  Nhạc Thiếu Nhi Có Lời (1)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2668191"/>
            <a:ext cx="609600" cy="457200"/>
          </a:xfrm>
        </p:spPr>
      </p:pic>
      <p:pic>
        <p:nvPicPr>
          <p:cNvPr id="2050" name="Picture 2" descr="Video Nền Hoa Hướng Dương Mùa Xuân | Video MOV Tải xuống miễn phí - Pikbes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9286"/>
            <a:ext cx="9144000" cy="5202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6000" y="1500842"/>
            <a:ext cx="5867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1.Ổn định tổ chức:</a:t>
            </a:r>
          </a:p>
          <a:p>
            <a:r>
              <a:rPr lang="en-US" sz="24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- Cô và trẻ hát bài “màu hoa”</a:t>
            </a:r>
          </a:p>
          <a:p>
            <a:r>
              <a:rPr lang="en-US" sz="24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-  Trò chuyện với trẻ về bài hát.</a:t>
            </a:r>
          </a:p>
        </p:txBody>
      </p:sp>
      <p:pic>
        <p:nvPicPr>
          <p:cNvPr id="6" name="yt1s.com - Màu Hoa  Nhạc Thiếu Nhi Có Lời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1">
                  <p14:trim st="17997.656" end="59692.2202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47800" y="3600450"/>
            <a:ext cx="6096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532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99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2568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Video Nền Hoa Hướng Dương Mùa Xuân | Video MOV Tải xuống miễn phí - Pikbe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8600"/>
            <a:ext cx="8153400" cy="440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90800" y="1175992"/>
            <a:ext cx="5867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2. Phương pháp hình thức tổ chức :</a:t>
            </a:r>
          </a:p>
          <a:p>
            <a:r>
              <a:rPr lang="en-US" sz="240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HĐ1: Cô đọc mẫu lần 1.</a:t>
            </a:r>
          </a:p>
          <a:p>
            <a:r>
              <a:rPr lang="en-US" sz="240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         Cô vừa đọc bài thơ có tên là gì? </a:t>
            </a:r>
            <a:endParaRPr lang="en-US" sz="240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Sở Giáo Dục Và Đào Tạo Vĩnh Phú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024"/>
            <a:ext cx="9143999" cy="5116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733801" y="742951"/>
            <a:ext cx="482111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Phương pháp hình thức tổ chức :</a:t>
            </a:r>
          </a:p>
          <a:p>
            <a:r>
              <a:rPr lang="en-US" sz="2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HĐ1: Cô đọc mẫu lần 1.</a:t>
            </a:r>
          </a:p>
          <a:p>
            <a:r>
              <a:rPr lang="en-US" sz="2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Cô vừa đọc bài thơ có tên là gì? </a:t>
            </a:r>
            <a:endParaRPr lang="en-US" sz="20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7895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yt1s.com - Bài thơ Hoa nở  Sưu tầm  Thơ truyện mầm non  Đọc thơ cho bé  GianggiangTV _360p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57200" y="1200151"/>
            <a:ext cx="8229600" cy="3394472"/>
          </a:xfrm>
        </p:spPr>
      </p:pic>
      <p:pic>
        <p:nvPicPr>
          <p:cNvPr id="2050" name="Picture 2" descr="Video Nền Hoa Hướng Dương Mùa Xuân | Video MOV Tải xuống miễn phí - Pikbes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95250"/>
            <a:ext cx="9619013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62200" y="69058"/>
            <a:ext cx="449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HĐ2: Cô đọc kết hợp với hình ảnh</a:t>
            </a:r>
            <a:endParaRPr lang="en-US" sz="240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yt1s.com - Bài thơ Hoa nở  Sưu tầm  Thơ truyện mầm non  Đọc thơ cho bé  GianggiangTV _360p.mp4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1">
                  <p14:trim end="61537.4122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0" y="530723"/>
            <a:ext cx="9619012" cy="4612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895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31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video>
              <p:cMediaNode vol="100000" mute="1">
                <p:cTn id="13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Video Nền Hoa Hướng Dương Mùa Xuân | Video MOV Tải xuống miễn phí - Pikbe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160"/>
            <a:ext cx="9144000" cy="5161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76400" y="1200150"/>
            <a:ext cx="6477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 HĐ3.Đàm thoại:</a:t>
            </a:r>
          </a:p>
          <a:p>
            <a:r>
              <a:rPr lang="en-US" sz="24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Cô vừa đọc bài thơ có tên là gì?</a:t>
            </a:r>
          </a:p>
          <a:p>
            <a:r>
              <a:rPr lang="en-US" sz="24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Trong bài thơ có nhắc đến những loại hoa gì nhỉ?</a:t>
            </a:r>
            <a:endParaRPr lang="en-US" sz="240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7895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3229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Video Nền Hoa Hướng Dương Mùa Xuân | Video MOV Tải xuống miễn phí - Pikbe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00400" y="148590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HĐ4: Dạy trẻ đọc thơ</a:t>
            </a:r>
            <a:endParaRPr lang="en-US" sz="28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5458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Video Nền Hoa Hướng Dương Mùa Xuân | Video MOV Tải xuống miễn phí - Pikbe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0"/>
            <a:ext cx="9144000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00400" y="1657351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3.Kết thúc:</a:t>
            </a:r>
            <a:endParaRPr lang="en-US" sz="36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2942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183</Words>
  <Application>Microsoft Office PowerPoint</Application>
  <PresentationFormat>On-screen Show (16:9)</PresentationFormat>
  <Paragraphs>31</Paragraphs>
  <Slides>7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Techsi.vn</dc:creator>
  <cp:lastModifiedBy>Administrator</cp:lastModifiedBy>
  <cp:revision>19</cp:revision>
  <dcterms:created xsi:type="dcterms:W3CDTF">2023-03-18T02:01:00Z</dcterms:created>
  <dcterms:modified xsi:type="dcterms:W3CDTF">2025-03-18T10:05:13Z</dcterms:modified>
</cp:coreProperties>
</file>