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0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1E2C-3E9E-BB35-3A2E-E62B54CBF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D9AB0-E2E3-3B27-8C08-CA81AC93A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1DCCE-CBC8-321D-53B2-9AE55784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E64-F22B-D011-0A03-54BC4EC3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BE3FE-F4CD-7B14-CD67-8F14F6E5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100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4088-113C-7D48-219B-6D540FBE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3ED06-2503-ECC4-7567-DCDB44283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98AD8-5DF6-9C4B-5CA9-C3501A0A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8DC1E-81C1-C664-2E0A-833DD93F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A4AC0-3946-E2AE-3576-B60A74B8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30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9BBBA-F359-7A9D-E613-91A9223E2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3A750-761F-CC13-5B76-C219F2DC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B257A-7B3F-87B4-39D5-6F14A06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3B18-3622-C6CC-9DC9-92F90AA7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270FC-8098-2439-DA58-B787E970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2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4C40-572F-5C09-4E80-9D421D7C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EB03-ACF3-7280-8D77-04C7B64D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C334-0B60-3FCD-C366-1991B99D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76CA-8F09-4464-BAD5-7EB0EA5A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A793-3797-6C5D-843B-3AC263B5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98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674F-6AB6-2F85-8C17-5BED48E7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5D857-6368-097B-661A-0D646C87B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ACBF-88B1-DC15-0576-DDFD88D9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9EABA-4162-B6F2-09EE-F1249527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A6A6-E8B9-5768-1980-FBA53BB9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0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DE4A-7424-B3A7-CAD6-109AEC09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CF99-4DDA-0023-53F3-A56B32C07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04CC5-9C7D-AAD6-4C19-FB5C36F39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0A83B-42E5-8CEE-5223-40DE7A11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C268B-855D-B893-DF85-D11A33E1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095E7-3693-7486-9B71-C3A95CBC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63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A435-5C2F-48EA-96A4-4E691C98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89CA6-763C-09AB-28C6-E5005A583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05F53-12CB-449C-954C-F64487DFC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E7CE3-25FB-6B10-C1AD-26F7A40AA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F449D-2684-B612-1F64-522F110D0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F1DCD-415F-E32F-AD79-6D19FDFD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29C33-76A1-8FA3-4ECE-5047C036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CE961-A0A0-051D-45AE-9123E534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333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79F9-36B8-0032-D7F7-12772C60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FC867-28B6-3AA5-688C-D06AADF8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55F0E-57DF-80C6-8AE3-C6FE3E17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BE5C-CE3B-D67D-44B7-C14464F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14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B50DF-24B2-34CC-FEC8-E3E8FEF2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2C1FF-0151-7AFB-43FF-5F7A87C4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BBE3A-AF7E-0F5B-CD69-C43A38C4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11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A1D6-1892-3B87-A42B-F0611C84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DA29-D1E9-FE07-2BCC-302DF5E7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30B5A-D8CF-3AFA-9F49-DBDD792FD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C6BB5-2DA3-D7E5-E96B-156E6818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416C3-5621-FF1C-3348-74279C98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CC893-3D95-5230-232F-486093BE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484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4F04-4DBF-BB0A-01AB-748283DD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C970E-C6CC-867D-715E-48D347E53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D5F43-1CC4-EE2A-798B-398E34270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70DBF-E445-F913-BBC1-167C3962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92241-D640-EFF4-CEE2-A6567771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1410A-664C-595B-41BC-471866F4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434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6DF60-31AC-CC3B-F948-5D936DD2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5E157-2B1A-E1AA-1B0E-F930352A0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040B-751F-57F9-3A3B-DC196D995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3297-AADD-4E21-905D-A0E0B48C597D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2472-82AD-29B7-F42E-949F46311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0A9C7-26AE-A935-9FAC-9D1B9E5CA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859F-1E47-4DC1-AEC3-CADADD22F6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93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Chủ đề âm Nhạc, Chủ đề âm Nhạc Vector Nền Và Tập Tin Tải về  Miễn Phí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BE19B-DE36-9AAB-3BA6-197BE5E7069A}"/>
              </a:ext>
            </a:extLst>
          </p:cNvPr>
          <p:cNvSpPr txBox="1"/>
          <p:nvPr/>
        </p:nvSpPr>
        <p:spPr>
          <a:xfrm>
            <a:off x="3035826" y="275329"/>
            <a:ext cx="693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 ĐÀO TẠO QUẬN LONG BIÊN</a:t>
            </a:r>
          </a:p>
          <a:p>
            <a:pPr eaLnBrk="1" hangingPunct="1"/>
            <a:r>
              <a:rPr lang="en-US" alt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65AAA-F181-8351-C52E-432081A4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8651" y="1305739"/>
            <a:ext cx="1554480" cy="14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DE4B7-69CA-2815-0738-873DC4FD3F55}"/>
              </a:ext>
            </a:extLst>
          </p:cNvPr>
          <p:cNvSpPr txBox="1"/>
          <p:nvPr/>
        </p:nvSpPr>
        <p:spPr>
          <a:xfrm>
            <a:off x="3345479" y="3011113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B46F3-AC8D-C172-B354-4E80209B9299}"/>
              </a:ext>
            </a:extLst>
          </p:cNvPr>
          <p:cNvSpPr txBox="1"/>
          <p:nvPr/>
        </p:nvSpPr>
        <p:spPr>
          <a:xfrm>
            <a:off x="2815935" y="3821428"/>
            <a:ext cx="6560130" cy="247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DH: </a:t>
            </a:r>
            <a:r>
              <a:rPr lang="en-US" altLang="vi-VN" sz="2400" b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Bé và Hoa</a:t>
            </a:r>
            <a:endParaRPr lang="en-US" altLang="vi-VN" sz="2400" b="1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NH: Mùa xuân đã về</a:t>
            </a:r>
            <a:endParaRPr lang="vi-VN" altLang="vi-VN" sz="2400" b="1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vi-VN" sz="2400" b="1" smtClean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24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Năm học: </a:t>
            </a:r>
            <a:r>
              <a:rPr lang="en-US" altLang="vi-VN" sz="2400" b="1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2023-2024</a:t>
            </a:r>
            <a:endParaRPr lang="vi-VN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Chủ đề âm Nhạc, Chủ đề âm Nhạc Vector Nền Và Tập Tin Tải về  Miễn Phí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9063" y="2228671"/>
            <a:ext cx="8281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1.Ổn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tổ chức:</a:t>
            </a:r>
          </a:p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trò truyện về mùa xuân.</a:t>
            </a:r>
            <a:endParaRPr lang="en-US" sz="3600" b="1" i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Chủ đề âm Nhạc, Chủ đề âm Nhạc Vector Nền Và Tập Tin Tải về  Miễn Phí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1839" y="2173014"/>
            <a:ext cx="67143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2.Phương pháp, hình thức tổ chức:</a:t>
            </a:r>
            <a:endParaRPr lang="vi-VN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HĐ1: Dạy hát “ Bé và hoa”</a:t>
            </a:r>
            <a:endParaRPr lang="vi-VN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</a:rPr>
              <a:t>- Nhạc sỹ Thu Hiền  đã sáng tác bài hát “ Bé và hoa”</a:t>
            </a:r>
          </a:p>
          <a:p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</a:rPr>
              <a:t>+ Cô hát cho trẻ nghe lần 1 : Không nhạc</a:t>
            </a:r>
          </a:p>
          <a:p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</a:rPr>
              <a:t>+ Cô hỏi trẻ tên bài hát.</a:t>
            </a:r>
          </a:p>
          <a:p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</a:rPr>
              <a:t>+ Cô nhắc lại tên bài hát tên tác </a:t>
            </a:r>
            <a:r>
              <a:rPr lang="vi-VN" sz="2400" smtClean="0">
                <a:solidFill>
                  <a:srgbClr val="FFFF00"/>
                </a:solidFill>
                <a:latin typeface="Times New Roman" panose="02020603050405020304" pitchFamily="18" charset="0"/>
              </a:rPr>
              <a:t>giả</a:t>
            </a:r>
            <a:endParaRPr lang="en-US" sz="240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+ Cô hát lần 2 có nhạc( có thể mở ca sỹ hát)</a:t>
            </a:r>
            <a:endParaRPr lang="vi-VN" sz="2400" b="0" i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Bài hát BÉ VÀ HOA (Hình minh họa theo lời bài hát) (64 kbps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0" end="61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698" y="5775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Chủ đề âm Nhạc, Chủ đề âm Nhạc Vector Nền Và Tập Tin Tải về  Miễn Phí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2956" y="2904699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</a:rPr>
              <a:t>HĐ2: </a:t>
            </a: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Dạy trẻ hát: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Chủ đề âm Nhạc, Chủ đề âm Nhạc Vector Nền Và Tập Tin Tải về  Miễn Phí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4388" y="2598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HĐ3:Nghe 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hát  </a:t>
            </a:r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“ Màu hoa”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-Bài hát </a:t>
            </a:r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</a:rPr>
              <a:t>“Màu hoa”sáng 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tác </a:t>
            </a:r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</a:rPr>
              <a:t>Hồng Đăng</a:t>
            </a:r>
            <a:endParaRPr lang="en-US" sz="2400" b="0" i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Màu Hoa - Nhạc Thiếu Nhi Có Lời (64 kbps)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51" end="605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6822" y="4274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Chủ đề âm Nhạc, Chủ đề âm Nhạc Vector Nền Và Tập Tin Tải về  Miễn Phí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2956" y="2904699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</a:rPr>
              <a:t>HĐ4: Kết thúc: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98</Words>
  <Application>Microsoft Office PowerPoint</Application>
  <PresentationFormat>Widescreen</PresentationFormat>
  <Paragraphs>21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10</cp:revision>
  <dcterms:created xsi:type="dcterms:W3CDTF">2023-04-05T15:19:55Z</dcterms:created>
  <dcterms:modified xsi:type="dcterms:W3CDTF">2024-03-01T02:25:23Z</dcterms:modified>
</cp:coreProperties>
</file>