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9" r:id="rId3"/>
    <p:sldId id="294" r:id="rId4"/>
    <p:sldId id="293" r:id="rId5"/>
    <p:sldId id="292" r:id="rId6"/>
    <p:sldId id="291" r:id="rId7"/>
    <p:sldId id="290" r:id="rId8"/>
    <p:sldId id="296" r:id="rId9"/>
    <p:sldId id="295" r:id="rId10"/>
    <p:sldId id="27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5DD8-2836-17A2-4439-D8534462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E6425-27CC-C996-CC26-92544EF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1C94-C013-7343-7918-47437710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8790-ED31-6637-E466-F1897D9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EB459-5174-01C9-854A-E4B5654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F6CE-A2BC-AC16-151A-C4BEA68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DE9A-A327-03BA-E2B0-1E69C1AC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119A-EC78-A781-52A4-94F8F0BB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2668-4130-80F5-E5F3-76D224A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55C1-92BB-76E4-A76F-8DAB606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0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18BF3-F749-C268-8FAD-9DEF1AF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5BD4-79F2-B44A-D3F3-5C50295D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9B72-371D-09AE-D621-9620BAC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AA5B-9360-BBBA-5F9A-78765DB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01605-B222-FBAC-1805-20DD769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3E11-6F5E-5C13-740B-E3C72A4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430A-1F26-5916-DCA9-A6797143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1E3-ED91-FFFB-7BA2-97C99CE6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BB7BD-833E-134C-29CD-D543DC0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235F-5C6D-923C-96D3-DE4698FB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E335-694B-7B59-3777-9285AE2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187A-6AE3-6F01-AE5F-060A22C2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3EF-FF5C-507D-6A24-84C1453B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2470-0E80-3D17-C848-54CAB8C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EED3-730B-77C1-9049-2F2986E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C226-EB18-4675-2F47-4FC43C6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9AA8-F2FE-6746-12E0-D3DE0643C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DD81-9537-361C-7DA0-60598413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EA17-2596-A692-166C-0E44769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D51C-FFC2-4D8F-8803-6ABCD335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27A8-736D-E40C-DFF5-310B9981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2CB-CBD5-A5E8-4289-EA73EBE4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6AE8-1A12-12F3-5510-9786048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BA0D-B7E5-D924-48F0-EFA057B95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FF29-C12F-B812-FC11-859C1576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8BD6-9359-4118-CBA5-075B47144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A307E-5721-F632-889D-438ADE35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898CA-BB59-64C7-8078-EDA21F1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176F-D9B2-5901-80CA-BBB32F0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029E-B0BB-2617-0F22-7DDC3C1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B6FC-CB64-EABF-CA0A-C1FC122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98C01-E0BB-72C6-F528-487E241C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379C-3F20-F839-76FB-621ADF9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4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237E-45BB-5FB2-54AE-6BFB145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407EE-DB08-B5FD-D915-F699374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15A9-3B11-8F4E-17FD-B0B959B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AD43-DA22-5C6F-B201-1CC5BCB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A465-E50E-228A-A8C6-463A878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BC97-9174-A3BA-8AA3-B57285E2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40FCA-730E-D800-D925-9408F1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D939-6157-CE5D-1737-E997EB0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B671-EFED-7021-B717-9A75551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0318-EC9A-3E91-A707-A489999A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8E731-710D-4EDE-5FCF-03DD98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5E0E-FBA8-D645-FD5A-54AB6251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694B-9C2A-8909-3C89-952BD3B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E5E9-BB0F-F4AC-CFDA-01A33BB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771B-F44D-5200-E520-EB596C6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980EE-97D5-69CF-D83D-FE3847C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061F-624F-4ED5-1397-78646F1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3DDA-FEE2-9342-D54E-B431C76DC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B62D-4B20-1125-2AA6-0846E25E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ACD4-8D37-7C87-CA3D-70604888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8"/>
            <a:ext cx="12191999" cy="70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7696" y="2982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138-BDB4-2421-3C72-648A028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1085" y="1112273"/>
            <a:ext cx="1465786" cy="14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26295" y="2729179"/>
            <a:ext cx="8139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417" y="3674615"/>
            <a:ext cx="7973924" cy="237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NBTN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 đình của bé</a:t>
            </a:r>
            <a:endParaRPr lang="vi-VN" altLang="vi-VN" sz="3200" b="1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708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999509" y="2594242"/>
            <a:ext cx="6192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 học giỏi!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0320" y="1864864"/>
            <a:ext cx="7119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1. Ổn định tổ chức:</a:t>
            </a:r>
            <a:endParaRPr lang="vi-VN" sz="2800">
              <a:solidFill>
                <a:srgbClr val="FF0000"/>
              </a:solidFill>
              <a:latin typeface="+mj-lt"/>
            </a:endParaRPr>
          </a:p>
          <a:p>
            <a:r>
              <a:rPr lang="vi-VN" sz="2800">
                <a:solidFill>
                  <a:srgbClr val="FF0000"/>
                </a:solidFill>
                <a:latin typeface="+mj-lt"/>
              </a:rPr>
              <a:t>- Cô và trẻ cùng hát bài </a:t>
            </a:r>
            <a:r>
              <a:rPr lang="vi-VN" sz="2800" smtClean="0">
                <a:solidFill>
                  <a:srgbClr val="FF0000"/>
                </a:solidFill>
                <a:latin typeface="+mj-lt"/>
              </a:rPr>
              <a:t>“</a:t>
            </a:r>
            <a:r>
              <a:rPr lang="en-US" sz="2800" smtClean="0">
                <a:solidFill>
                  <a:srgbClr val="FF0000"/>
                </a:solidFill>
                <a:latin typeface="+mj-lt"/>
              </a:rPr>
              <a:t>Cả nhà thương nhau</a:t>
            </a:r>
            <a:r>
              <a:rPr lang="vi-VN" sz="2800" smtClean="0">
                <a:solidFill>
                  <a:srgbClr val="FF0000"/>
                </a:solidFill>
                <a:latin typeface="+mj-lt"/>
              </a:rPr>
              <a:t>”</a:t>
            </a:r>
            <a:endParaRPr lang="vi-VN" sz="28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57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32320" y="5473005"/>
            <a:ext cx="5059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+ Cô có bức tranh gì đây?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+ Bạn nào cho cô biết trong tranh có ai?</a:t>
            </a:r>
            <a:endParaRPr lang="en-US" sz="2800" b="0" i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5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8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92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6274" y="158391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* 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HĐ3: Trẻ kể về gia đình mình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+ Cô gọi 3-4 trẻ lên kể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+ Bố con tên gì?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+ Làm nghề gì?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+ Mẹ tên gì?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+ Làm nghề gì?</a:t>
            </a:r>
            <a:endParaRPr lang="en-US" sz="2800" b="0" i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3117075" y="2594242"/>
            <a:ext cx="6980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           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hát và vận động bài “Cháu yêu bà”.</a:t>
            </a:r>
          </a:p>
        </p:txBody>
      </p:sp>
    </p:spTree>
    <p:extLst>
      <p:ext uri="{BB962C8B-B14F-4D97-AF65-F5344CB8AC3E}">
        <p14:creationId xmlns:p14="http://schemas.microsoft.com/office/powerpoint/2010/main" val="11429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85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20</cp:revision>
  <dcterms:created xsi:type="dcterms:W3CDTF">2023-04-01T13:39:23Z</dcterms:created>
  <dcterms:modified xsi:type="dcterms:W3CDTF">2025-12-19T09:42:07Z</dcterms:modified>
</cp:coreProperties>
</file>