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91" r:id="rId4"/>
    <p:sldId id="295" r:id="rId5"/>
    <p:sldId id="294" r:id="rId6"/>
    <p:sldId id="273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35DD8-2836-17A2-4439-D8534462D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E6425-27CC-C996-CC26-92544EF448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D1C94-C013-7343-7918-47437710C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E8790-ED31-6637-E466-F1897D9F8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EB459-5174-01C9-854A-E4B56549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22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EF6CE-A2BC-AC16-151A-C4BEA68AD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8DE9A-A327-03BA-E2B0-1E69C1AC9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4119A-EC78-A781-52A4-94F8F0BB6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D2668-4130-80F5-E5F3-76D224AAA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C55C1-92BB-76E4-A76F-8DAB606E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703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F18BF3-F749-C268-8FAD-9DEF1AFCDA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6A5BD4-79F2-B44A-D3F3-5C50295D5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A9B72-371D-09AE-D621-9620BACEA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AAA5B-9360-BBBA-5F9A-78765DB67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01605-B222-FBAC-1805-20DD769E1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923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3E11-6F5E-5C13-740B-E3C72A424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D430A-1F26-5916-DCA9-A67971432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F1E3-ED91-FFFB-7BA2-97C99CE62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BB7BD-833E-134C-29CD-D543DC030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D235F-5C6D-923C-96D3-DE4698FB0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172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0E335-694B-7B59-3777-9285AE23A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E187A-6AE3-6F01-AE5F-060A22C2F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A03EF-FF5C-507D-6A24-84C1453B8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D2470-0E80-3D17-C848-54CAB8CB7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BEED3-730B-77C1-9049-2F2986EB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404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AC226-EB18-4675-2F47-4FC43C62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09AA8-F2FE-6746-12E0-D3DE0643C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F6DD81-9537-361C-7DA0-60598413ED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BEA17-2596-A692-166C-0E447691E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2D51C-FFC2-4D8F-8803-6ABCD3355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827A8-736D-E40C-DFF5-310B9981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82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322CB-CBD5-A5E8-4289-EA73EBE4A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66AE8-1A12-12F3-5510-978604869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1DBA0D-B7E5-D924-48F0-EFA057B95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0FF29-C12F-B812-FC11-859C15767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8A8BD6-9359-4118-CBA5-075B471446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EA307E-5721-F632-889D-438ADE352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A898CA-BB59-64C7-8078-EDA21F190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F8176F-D9B2-5901-80CA-BBB32F01D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017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A029E-B0BB-2617-0F22-7DDC3C174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18B6FC-CB64-EABF-CA0A-C1FC12248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898C01-E0BB-72C6-F528-487E241C9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5379C-3F20-F839-76FB-621ADF97B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0840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2A237E-45BB-5FB2-54AE-6BFB145E3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407EE-DB08-B5FD-D915-F699374B3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4515A9-3B11-8F4E-17FD-B0B959B47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556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4AD43-DA22-5C6F-B201-1CC5BCB4F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3A465-E50E-228A-A8C6-463A87811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53BC97-9174-A3BA-8AA3-B57285E2A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40FCA-730E-D800-D925-9408F1B03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5D939-6157-CE5D-1737-E997EB00E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8BB671-EFED-7021-B717-9A7555148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468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A0318-EC9A-3E91-A707-A489999A8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E8E731-710D-4EDE-5FCF-03DD9885F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AE5E0E-FBA8-D645-FD5A-54AB6251D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6694B-9C2A-8909-3C89-952BD3B48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94E5E9-BB0F-F4AC-CFDA-01A33BB29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9771B-F44D-5200-E520-EB596C61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41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5980EE-97D5-69CF-D83D-FE3847C03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8061F-624F-4ED5-1397-78646F13C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03DDA-FEE2-9342-D54E-B431C76DC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8041B-D948-4C91-8140-A3C350F8791C}" type="datetimeFigureOut">
              <a:rPr lang="vi-VN" smtClean="0"/>
              <a:t>19/12/2025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5B62D-4B20-1125-2AA6-0846E25E4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EACD4-8D37-7C87-CA3D-706048882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D199-2F1D-42CF-A704-CB8E630637F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604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hơn 56 về food hình nền powerpoint đồ ăn hay nhất - cdgdbentre.edu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91246" y="28425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vi-VN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VIỆT HƯNG</a:t>
            </a:r>
            <a:endParaRPr lang="en-US" altLang="vi-VN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TRƯỜNG MẦM NON GIANG BIÊN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EE8138-BDB4-2421-3C72-648A028CD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29063" y="1087344"/>
            <a:ext cx="1550559" cy="1449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492851" y="2721984"/>
            <a:ext cx="90229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8" name="Rectangle 7"/>
          <p:cNvSpPr/>
          <p:nvPr/>
        </p:nvSpPr>
        <p:spPr>
          <a:xfrm>
            <a:off x="2956342" y="3363612"/>
            <a:ext cx="6096000" cy="13805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NBTN: </a:t>
            </a:r>
            <a:r>
              <a:rPr lang="en-US" altLang="vi-VN" sz="3600" b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Đồ dùng của bé</a:t>
            </a:r>
            <a:endParaRPr lang="vi-VN" altLang="vi-VN" sz="3600" b="1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</a:t>
            </a:r>
            <a:r>
              <a:rPr lang="en-US" altLang="vi-VN" sz="36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600" b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Lứa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tuổi: Nhà trẻ.</a:t>
            </a:r>
          </a:p>
        </p:txBody>
      </p:sp>
    </p:spTree>
    <p:extLst>
      <p:ext uri="{BB962C8B-B14F-4D97-AF65-F5344CB8AC3E}">
        <p14:creationId xmlns:p14="http://schemas.microsoft.com/office/powerpoint/2010/main" val="169565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hơn 56 về food hình nền powerpoint đồ ăn hay nhất - cdgdbentre.edu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78628" y="236125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+mj-lt"/>
              </a:rPr>
              <a:t>                   </a:t>
            </a:r>
            <a:r>
              <a:rPr lang="vi-VN" sz="2400" b="1" smtClean="0">
                <a:solidFill>
                  <a:srgbClr val="FF0000"/>
                </a:solidFill>
                <a:latin typeface="+mj-lt"/>
              </a:rPr>
              <a:t>1</a:t>
            </a:r>
            <a:r>
              <a:rPr lang="vi-VN" sz="2400" b="1">
                <a:solidFill>
                  <a:srgbClr val="FF0000"/>
                </a:solidFill>
                <a:latin typeface="+mj-lt"/>
              </a:rPr>
              <a:t>. Ổn định tổ chức:</a:t>
            </a:r>
          </a:p>
          <a:p>
            <a:pPr marL="342900" indent="-342900">
              <a:buFontTx/>
              <a:buChar char="-"/>
            </a:pPr>
            <a:r>
              <a:rPr lang="vi-VN" sz="2400" b="1" smtClean="0">
                <a:solidFill>
                  <a:srgbClr val="FF0000"/>
                </a:solidFill>
                <a:latin typeface="+mj-lt"/>
              </a:rPr>
              <a:t>Cô </a:t>
            </a:r>
            <a:r>
              <a:rPr lang="en-US" sz="2400" b="1" smtClean="0">
                <a:solidFill>
                  <a:srgbClr val="FF0000"/>
                </a:solidFill>
                <a:latin typeface="+mj-lt"/>
              </a:rPr>
              <a:t>cho trẻ quan sát một bộ cốc .</a:t>
            </a:r>
          </a:p>
          <a:p>
            <a:pPr marL="342900" indent="-342900">
              <a:buFontTx/>
              <a:buChar char="-"/>
            </a:pPr>
            <a:r>
              <a:rPr lang="en-US" sz="2400" b="1" smtClean="0">
                <a:solidFill>
                  <a:srgbClr val="FF0000"/>
                </a:solidFill>
                <a:latin typeface="+mj-lt"/>
              </a:rPr>
              <a:t>- Trò chuyện với trẻ về bộ cốc</a:t>
            </a:r>
            <a:endParaRPr lang="vi-VN" sz="2400" b="1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7836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hơn 56 về food hình nền powerpoint đồ ăn hay nhất - cdgdbentre.edu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31921" y="0"/>
            <a:ext cx="82600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smtClean="0">
                <a:solidFill>
                  <a:srgbClr val="0070C0"/>
                </a:solidFill>
                <a:latin typeface="Times New Roman" panose="02020603050405020304" pitchFamily="18" charset="0"/>
              </a:rPr>
              <a:t>2. Phương pháp, hình thức tổ chức:</a:t>
            </a:r>
            <a:endParaRPr lang="vi-VN" sz="2400" smtClean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vi-VN" sz="2400" b="1" smtClean="0">
                <a:solidFill>
                  <a:srgbClr val="0070C0"/>
                </a:solidFill>
                <a:latin typeface="Times New Roman" panose="02020603050405020304" pitchFamily="18" charset="0"/>
              </a:rPr>
              <a:t>HĐ1: Nhận biết và gọi tên đồ dùng</a:t>
            </a:r>
            <a:endParaRPr lang="vi-VN" sz="2400" smtClean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vi-VN" sz="2400" smtClean="0">
                <a:solidFill>
                  <a:srgbClr val="0070C0"/>
                </a:solidFill>
                <a:latin typeface="Times New Roman" panose="02020603050405020304" pitchFamily="18" charset="0"/>
              </a:rPr>
              <a:t>- Cô đưa đồ dùng ra cho trẻ nhận biết và gọi tên.</a:t>
            </a:r>
          </a:p>
          <a:p>
            <a:r>
              <a:rPr lang="vi-VN" sz="2400" smtClean="0">
                <a:solidFill>
                  <a:srgbClr val="0070C0"/>
                </a:solidFill>
                <a:latin typeface="Times New Roman" panose="02020603050405020304" pitchFamily="18" charset="0"/>
              </a:rPr>
              <a:t>+ Cái gì đây?</a:t>
            </a:r>
          </a:p>
          <a:p>
            <a:r>
              <a:rPr lang="vi-VN" sz="2400" smtClean="0">
                <a:solidFill>
                  <a:srgbClr val="0070C0"/>
                </a:solidFill>
                <a:latin typeface="Times New Roman" panose="02020603050405020304" pitchFamily="18" charset="0"/>
              </a:rPr>
              <a:t>+ Dùng để làm gì?+ Muốn uống được nước thì chúng ta dùng gì?</a:t>
            </a:r>
            <a:endParaRPr lang="vi-VN" sz="2400" b="0" i="0">
              <a:solidFill>
                <a:srgbClr val="0070C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6150" name="Picture 6" descr="Lịch sử giá Cốc nhựa uống nước Inomata màu đỏ Nội địa Nhật Bản cập nhật  11/2023 - Mua Thông Mi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393" y="2043496"/>
            <a:ext cx="5930537" cy="481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321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hơn 56 về food hình nền powerpoint đồ ăn hay nhất - cdgdbentre.edu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49337" y="1964008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400" b="1">
                <a:solidFill>
                  <a:srgbClr val="002060"/>
                </a:solidFill>
                <a:latin typeface="Times New Roman" panose="02020603050405020304" pitchFamily="18" charset="0"/>
              </a:rPr>
              <a:t>HĐ2: Cho trẻ chơi với đồ chơi</a:t>
            </a:r>
            <a:endParaRPr lang="vi-VN" sz="240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 </a:t>
            </a:r>
            <a:r>
              <a:rPr lang="vi-VN" sz="2400" smtClean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Lấy cốc uống nước</a:t>
            </a: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- Trong quá trình trẻ chơi, cô hỏi trẻ:</a:t>
            </a: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+ Con đang làm gì?</a:t>
            </a:r>
          </a:p>
          <a:p>
            <a:r>
              <a:rPr lang="vi-VN" sz="2400">
                <a:solidFill>
                  <a:srgbClr val="002060"/>
                </a:solidFill>
                <a:latin typeface="Times New Roman" panose="02020603050405020304" pitchFamily="18" charset="0"/>
              </a:rPr>
              <a:t>+ Muốn uống nước thì phải dùng cái gì?</a:t>
            </a:r>
            <a:endParaRPr lang="vi-VN" sz="2400" b="0" i="0">
              <a:solidFill>
                <a:srgbClr val="00206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63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hơn 56 về food hình nền powerpoint đồ ăn hay nhất - cdgdbentre.edu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079966" y="272701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b="1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vi-VN" sz="2800" b="1">
                <a:solidFill>
                  <a:srgbClr val="0070C0"/>
                </a:solidFill>
                <a:latin typeface="Times New Roman" panose="02020603050405020304" pitchFamily="18" charset="0"/>
              </a:rPr>
              <a:t>. Kết thúc:</a:t>
            </a:r>
            <a:endParaRPr lang="vi-VN" sz="280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vi-VN" sz="2800">
                <a:solidFill>
                  <a:srgbClr val="0070C0"/>
                </a:solidFill>
                <a:latin typeface="Times New Roman" panose="02020603050405020304" pitchFamily="18" charset="0"/>
              </a:rPr>
              <a:t>- Cô và trẻ cùng nắm tay nhau đi chơi.</a:t>
            </a:r>
            <a:endParaRPr lang="vi-VN" sz="2800" b="0" i="0">
              <a:solidFill>
                <a:srgbClr val="0070C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146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E8550-771C-DE55-2995-6679F224E1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C76F16-002F-D6A7-9A19-A4DA21F013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Top 126+ hình nền powerpoint về gia đình mới nhất - thdonghoadian">
            <a:extLst>
              <a:ext uri="{FF2B5EF4-FFF2-40B4-BE49-F238E27FC236}">
                <a16:creationId xmlns:a16="http://schemas.microsoft.com/office/drawing/2014/main" id="{266DF8CD-B2F9-5038-7761-FFCD6387C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61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F60F32-7C83-7A56-B173-BED724D4C3E9}"/>
              </a:ext>
            </a:extLst>
          </p:cNvPr>
          <p:cNvSpPr txBox="1"/>
          <p:nvPr/>
        </p:nvSpPr>
        <p:spPr>
          <a:xfrm>
            <a:off x="2999509" y="2594242"/>
            <a:ext cx="61929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4000" b="1">
                <a:ln w="19050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Chúc các bé chăm ngoan học giỏi!</a:t>
            </a:r>
            <a:endParaRPr lang="en-US" sz="4000" b="1" dirty="0">
              <a:ln w="19050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21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140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20</cp:revision>
  <dcterms:created xsi:type="dcterms:W3CDTF">2023-04-01T13:39:23Z</dcterms:created>
  <dcterms:modified xsi:type="dcterms:W3CDTF">2025-12-19T03:44:37Z</dcterms:modified>
</cp:coreProperties>
</file>