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2" r:id="rId3"/>
    <p:sldId id="263" r:id="rId4"/>
    <p:sldId id="264" r:id="rId5"/>
    <p:sldId id="265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75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DFFF1-7C9C-4F86-9BC7-09792ABAB6B2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399E07-0794-4F2D-9B33-B6A1A7BF3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629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73A2-D4CB-499C-AAE1-5AF7D0601D10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1BE-D174-450C-BEBD-195021AD5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173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73A2-D4CB-499C-AAE1-5AF7D0601D10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1BE-D174-450C-BEBD-195021AD5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76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73A2-D4CB-499C-AAE1-5AF7D0601D10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1BE-D174-450C-BEBD-195021AD5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207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73A2-D4CB-499C-AAE1-5AF7D0601D10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1BE-D174-450C-BEBD-195021AD5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647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73A2-D4CB-499C-AAE1-5AF7D0601D10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1BE-D174-450C-BEBD-195021AD5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103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73A2-D4CB-499C-AAE1-5AF7D0601D10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1BE-D174-450C-BEBD-195021AD5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265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73A2-D4CB-499C-AAE1-5AF7D0601D10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1BE-D174-450C-BEBD-195021AD5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321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73A2-D4CB-499C-AAE1-5AF7D0601D10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1BE-D174-450C-BEBD-195021AD5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186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73A2-D4CB-499C-AAE1-5AF7D0601D10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1BE-D174-450C-BEBD-195021AD5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187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73A2-D4CB-499C-AAE1-5AF7D0601D10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1BE-D174-450C-BEBD-195021AD5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553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73A2-D4CB-499C-AAE1-5AF7D0601D10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1BE-D174-450C-BEBD-195021AD5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582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673A2-D4CB-499C-AAE1-5AF7D0601D10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941BE-D174-450C-BEBD-195021AD5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108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333500" y="134593"/>
            <a:ext cx="6705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UBND PHƯỜNG VIỆT HƯNG</a:t>
            </a:r>
            <a:endParaRPr lang="en-US" sz="2000" b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MẦM NON GIANG BIÊN</a:t>
            </a:r>
            <a:endParaRPr lang="en-US" sz="2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57300" y="2800350"/>
            <a:ext cx="69342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HOẠT ĐỘNG: NHẬN BIẾT TẬP NÓI</a:t>
            </a:r>
          </a:p>
          <a:p>
            <a:pPr algn="ctr"/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ĐỀ TÀI: Đồ dùng để ăn</a:t>
            </a:r>
          </a:p>
          <a:p>
            <a:pPr algn="ctr"/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Lứa tuổi: 24-36 tháng</a:t>
            </a:r>
          </a:p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8200" y="1934349"/>
            <a:ext cx="777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LĨNH VỰC PHÁT TRIỂN NHẬN THỨC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9551" y="842479"/>
            <a:ext cx="1238250" cy="1057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185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08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19200" y="1352550"/>
            <a:ext cx="6172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Ổn định tổ chức</a:t>
            </a:r>
          </a:p>
          <a:p>
            <a:pPr algn="ctr"/>
            <a:r>
              <a:rPr lang="en-US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- Cô và trẻ hát bài hát “Mời bạn ăn”</a:t>
            </a:r>
          </a:p>
          <a:p>
            <a:pPr algn="ctr"/>
            <a:r>
              <a:rPr lang="en-US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Trò chuyện với trẻ về nội dung bài hát</a:t>
            </a:r>
            <a:endParaRPr lang="en-US" sz="24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8449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08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38200" y="1352550"/>
            <a:ext cx="6553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Nhận biết và gọi tên đồ dùng: “Cái bát, cái thìa”</a:t>
            </a:r>
          </a:p>
          <a:p>
            <a:pPr algn="ctr"/>
            <a:endParaRPr lang="en-US" sz="240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725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08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19200" y="1352550"/>
            <a:ext cx="617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Chơi trò chơi</a:t>
            </a:r>
            <a:endParaRPr lang="en-US" sz="28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725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08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19200" y="1352550"/>
            <a:ext cx="617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Kết thúc: Động viên khen ngợi trẻ</a:t>
            </a:r>
            <a:endParaRPr lang="en-US" sz="28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7863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95</Words>
  <Application>Microsoft Office PowerPoint</Application>
  <PresentationFormat>On-screen Show (16:9)</PresentationFormat>
  <Paragraphs>12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Techsi.vn</dc:creator>
  <cp:lastModifiedBy>Administrator</cp:lastModifiedBy>
  <cp:revision>19</cp:revision>
  <dcterms:created xsi:type="dcterms:W3CDTF">2022-09-30T00:54:41Z</dcterms:created>
  <dcterms:modified xsi:type="dcterms:W3CDTF">2025-11-08T08:50:51Z</dcterms:modified>
</cp:coreProperties>
</file>