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9" r:id="rId5"/>
    <p:sldId id="268" r:id="rId6"/>
    <p:sldId id="267" r:id="rId7"/>
    <p:sldId id="271" r:id="rId8"/>
    <p:sldId id="270"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26AF8F-DA16-467B-A7AD-0995F065624E}"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125170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6AF8F-DA16-467B-A7AD-0995F065624E}"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80280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6AF8F-DA16-467B-A7AD-0995F065624E}"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249250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6AF8F-DA16-467B-A7AD-0995F065624E}"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14743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6AF8F-DA16-467B-A7AD-0995F065624E}"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364803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26AF8F-DA16-467B-A7AD-0995F065624E}"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124997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26AF8F-DA16-467B-A7AD-0995F065624E}" type="datetimeFigureOut">
              <a:rPr lang="en-US" smtClean="0"/>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2206968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26AF8F-DA16-467B-A7AD-0995F065624E}" type="datetimeFigureOut">
              <a:rPr lang="en-US" smtClean="0"/>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877723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6AF8F-DA16-467B-A7AD-0995F065624E}" type="datetimeFigureOut">
              <a:rPr lang="en-US" smtClean="0"/>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2349227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6AF8F-DA16-467B-A7AD-0995F065624E}"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396257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6AF8F-DA16-467B-A7AD-0995F065624E}"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404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626AF8F-DA16-467B-A7AD-0995F065624E}" type="datetimeFigureOut">
              <a:rPr lang="en-US" smtClean="0"/>
              <a:t>11/8/2025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421ED1-81B0-4156-ABDB-25ACAEFF6C96}" type="slidenum">
              <a:rPr lang="en-US" smtClean="0"/>
              <a:t>‹#›</a:t>
            </a:fld>
            <a:endParaRPr lang="en-US"/>
          </a:p>
        </p:txBody>
      </p:sp>
    </p:spTree>
    <p:extLst>
      <p:ext uri="{BB962C8B-B14F-4D97-AF65-F5344CB8AC3E}">
        <p14:creationId xmlns:p14="http://schemas.microsoft.com/office/powerpoint/2010/main" val="90805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5" name="Rectangle 4"/>
          <p:cNvSpPr/>
          <p:nvPr/>
        </p:nvSpPr>
        <p:spPr>
          <a:xfrm>
            <a:off x="685800" y="285750"/>
            <a:ext cx="8153400" cy="830997"/>
          </a:xfrm>
          <a:prstGeom prst="rect">
            <a:avLst/>
          </a:prstGeom>
        </p:spPr>
        <p:txBody>
          <a:bodyPr wrap="square">
            <a:spAutoFit/>
          </a:bodyPr>
          <a:lstStyle/>
          <a:p>
            <a:r>
              <a:rPr lang="en-US" altLang="vi-VN" sz="2400" b="1" smtClean="0">
                <a:solidFill>
                  <a:srgbClr val="7030A0"/>
                </a:solidFill>
                <a:latin typeface="Times New Roman" panose="02020603050405020304" pitchFamily="18" charset="0"/>
                <a:cs typeface="Times New Roman" panose="02020603050405020304" pitchFamily="18" charset="0"/>
              </a:rPr>
              <a:t>                            UBND PHƯỜNG VIỆT HƯNG</a:t>
            </a:r>
            <a:endParaRPr lang="en-US" altLang="vi-VN" sz="2400" b="1" smtClean="0">
              <a:solidFill>
                <a:srgbClr val="7030A0"/>
              </a:solidFill>
              <a:latin typeface="Times New Roman" panose="02020603050405020304" pitchFamily="18" charset="0"/>
              <a:cs typeface="Times New Roman" panose="02020603050405020304" pitchFamily="18" charset="0"/>
            </a:endParaRPr>
          </a:p>
          <a:p>
            <a:r>
              <a:rPr lang="en-US" altLang="vi-VN" sz="2400" b="1" smtClean="0">
                <a:solidFill>
                  <a:srgbClr val="7030A0"/>
                </a:solidFill>
                <a:latin typeface="Times New Roman" panose="02020603050405020304" pitchFamily="18" charset="0"/>
                <a:cs typeface="Times New Roman" panose="02020603050405020304" pitchFamily="18" charset="0"/>
              </a:rPr>
              <a:t>                    TRƯỜNG MẦM NON GIANG BIÊN</a:t>
            </a:r>
            <a:endParaRPr lang="en-US" altLang="vi-VN" sz="2400" b="1">
              <a:solidFill>
                <a:srgbClr val="7030A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8165AAA-F181-8351-C52E-432081A47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114800" y="1200150"/>
            <a:ext cx="1200081" cy="107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052028" y="2466201"/>
            <a:ext cx="5325624" cy="461665"/>
          </a:xfrm>
          <a:prstGeom prst="rect">
            <a:avLst/>
          </a:prstGeom>
        </p:spPr>
        <p:txBody>
          <a:bodyPr wrap="none">
            <a:spAutoFit/>
          </a:bodyPr>
          <a:lstStyle/>
          <a:p>
            <a:pPr algn="ctr"/>
            <a:r>
              <a:rPr lang="en-US" altLang="vi-VN" sz="2400" b="1" smtClean="0">
                <a:solidFill>
                  <a:srgbClr val="7030A0"/>
                </a:solidFill>
                <a:latin typeface="Times New Roman" panose="02020603050405020304" pitchFamily="18" charset="0"/>
                <a:cs typeface="Times New Roman" panose="02020603050405020304" pitchFamily="18" charset="0"/>
              </a:rPr>
              <a:t>LĨNH VỰC PHÁT TRIỂN THẨM MỸ</a:t>
            </a:r>
            <a:endParaRPr lang="en-US" altLang="vi-VN" sz="2400" b="1">
              <a:solidFill>
                <a:srgbClr val="7030A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171540" y="2927866"/>
            <a:ext cx="7086600" cy="3078856"/>
          </a:xfrm>
          <a:prstGeom prst="rect">
            <a:avLst/>
          </a:prstGeom>
        </p:spPr>
        <p:txBody>
          <a:bodyPr wrap="square">
            <a:spAutoFit/>
          </a:bodyPr>
          <a:lstStyle/>
          <a:p>
            <a:pPr algn="ctr">
              <a:lnSpc>
                <a:spcPct val="107000"/>
              </a:lnSpc>
              <a:spcAft>
                <a:spcPts val="800"/>
              </a:spcAft>
            </a:pPr>
            <a:r>
              <a:rPr lang="en-US"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DH: Đu quay</a:t>
            </a:r>
            <a:endParaRPr lang="vi-VN"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07000"/>
              </a:lnSpc>
              <a:spcAft>
                <a:spcPts val="800"/>
              </a:spcAft>
            </a:pPr>
            <a:r>
              <a:rPr lang="en-US"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                TCAN: Thi xem ai giỏi</a:t>
            </a:r>
            <a:endParaRPr lang="vi-VN" altLang="vi-VN" b="1" smtClean="0">
              <a:solidFill>
                <a:srgbClr val="7030A0"/>
              </a:solidFill>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                                                 Lứa tuổi: Nhà trẻ.</a:t>
            </a:r>
            <a:endParaRPr lang="vi-VN"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altLang="vi-VN" b="1">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vi-VN"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p>
          <a:p>
            <a:pPr>
              <a:lnSpc>
                <a:spcPct val="107000"/>
              </a:lnSpc>
              <a:spcAft>
                <a:spcPts val="800"/>
              </a:spcAft>
            </a:pPr>
            <a:r>
              <a:rPr lang="vi-VN" altLang="vi-VN" b="1">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vi-VN"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vi-VN"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smtClean="0">
                <a:solidFill>
                  <a:srgbClr val="7030A0"/>
                </a:solidFill>
                <a:latin typeface="Arial" panose="020B0604020202020204" pitchFamily="34" charset="0"/>
                <a:ea typeface="Arial" panose="020B0604020202020204" pitchFamily="34" charset="0"/>
                <a:cs typeface="Times New Roman" panose="02020603050405020304" pitchFamily="18" charset="0"/>
              </a:rPr>
              <a:t>                         </a:t>
            </a:r>
            <a:endParaRPr lang="en-US" altLang="vi-VN" sz="2400" b="1" smtClean="0">
              <a:solidFill>
                <a:srgbClr val="7030A0"/>
              </a:solidFill>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altLang="vi-VN" sz="2400" b="1" smtClean="0">
                <a:solidFill>
                  <a:srgbClr val="7030A0"/>
                </a:solidFill>
                <a:latin typeface="Arial" panose="020B0604020202020204" pitchFamily="34" charset="0"/>
                <a:ea typeface="Arial" panose="020B0604020202020204" pitchFamily="34" charset="0"/>
                <a:cs typeface="Times New Roman" panose="02020603050405020304" pitchFamily="18" charset="0"/>
              </a:rPr>
              <a:t>                           </a:t>
            </a:r>
          </a:p>
          <a:p>
            <a:pPr>
              <a:lnSpc>
                <a:spcPct val="107000"/>
              </a:lnSpc>
              <a:spcAft>
                <a:spcPts val="800"/>
              </a:spcAft>
            </a:pPr>
            <a:r>
              <a:rPr lang="en-US" altLang="vi-VN" sz="2400" b="1" smtClean="0">
                <a:solidFill>
                  <a:srgbClr val="7030A0"/>
                </a:solidFill>
                <a:latin typeface="Arial" panose="020B0604020202020204" pitchFamily="34" charset="0"/>
                <a:ea typeface="Arial" panose="020B0604020202020204" pitchFamily="34" charset="0"/>
                <a:cs typeface="Times New Roman" panose="02020603050405020304" pitchFamily="18" charset="0"/>
              </a:rPr>
              <a:t>                 </a:t>
            </a:r>
            <a:endParaRPr lang="vi-VN" sz="2400" b="1">
              <a:solidFill>
                <a:srgbClr val="7030A0"/>
              </a:solidFill>
            </a:endParaRPr>
          </a:p>
        </p:txBody>
      </p:sp>
    </p:spTree>
    <p:extLst>
      <p:ext uri="{BB962C8B-B14F-4D97-AF65-F5344CB8AC3E}">
        <p14:creationId xmlns:p14="http://schemas.microsoft.com/office/powerpoint/2010/main" val="421093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 y="-1732"/>
            <a:ext cx="9144000" cy="5238750"/>
          </a:xfrm>
          <a:prstGeom prst="rect">
            <a:avLst/>
          </a:prstGeom>
        </p:spPr>
      </p:pic>
      <p:sp>
        <p:nvSpPr>
          <p:cNvPr id="2" name="Rectangle 1"/>
          <p:cNvSpPr/>
          <p:nvPr/>
        </p:nvSpPr>
        <p:spPr>
          <a:xfrm>
            <a:off x="2590800" y="1971312"/>
            <a:ext cx="4572000" cy="646331"/>
          </a:xfrm>
          <a:prstGeom prst="rect">
            <a:avLst/>
          </a:prstGeom>
        </p:spPr>
        <p:txBody>
          <a:bodyPr>
            <a:spAutoFit/>
          </a:bodyPr>
          <a:lstStyle/>
          <a:p>
            <a:r>
              <a:rPr lang="en-US">
                <a:solidFill>
                  <a:srgbClr val="7030A0"/>
                </a:solidFill>
                <a:latin typeface="Times New Roman" panose="02020603050405020304" pitchFamily="18" charset="0"/>
                <a:cs typeface="Times New Roman" panose="02020603050405020304" pitchFamily="18" charset="0"/>
              </a:rPr>
              <a:t>1.Ổn định tổ chức.</a:t>
            </a:r>
          </a:p>
          <a:p>
            <a:r>
              <a:rPr lang="en-US">
                <a:solidFill>
                  <a:srgbClr val="7030A0"/>
                </a:solidFill>
                <a:latin typeface="Times New Roman" panose="02020603050405020304" pitchFamily="18" charset="0"/>
                <a:cs typeface="Times New Roman" panose="02020603050405020304" pitchFamily="18" charset="0"/>
              </a:rPr>
              <a:t>   Cô và trẻ chơi </a:t>
            </a:r>
            <a:r>
              <a:rPr lang="vi-VN">
                <a:solidFill>
                  <a:srgbClr val="7030A0"/>
                </a:solidFill>
                <a:latin typeface="Times New Roman" panose="02020603050405020304" pitchFamily="18" charset="0"/>
                <a:cs typeface="Times New Roman" panose="02020603050405020304" pitchFamily="18" charset="0"/>
              </a:rPr>
              <a:t>trò chuyện về trường mầm non</a:t>
            </a:r>
          </a:p>
        </p:txBody>
      </p:sp>
    </p:spTree>
    <p:extLst>
      <p:ext uri="{BB962C8B-B14F-4D97-AF65-F5344CB8AC3E}">
        <p14:creationId xmlns:p14="http://schemas.microsoft.com/office/powerpoint/2010/main" val="778826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2" name="Rectangle 1"/>
          <p:cNvSpPr/>
          <p:nvPr/>
        </p:nvSpPr>
        <p:spPr>
          <a:xfrm>
            <a:off x="2667000" y="1581150"/>
            <a:ext cx="4572000" cy="1200329"/>
          </a:xfrm>
          <a:prstGeom prst="rect">
            <a:avLst/>
          </a:prstGeom>
        </p:spPr>
        <p:txBody>
          <a:bodyPr>
            <a:spAutoFit/>
          </a:bodyPr>
          <a:lstStyle/>
          <a:p>
            <a:r>
              <a:rPr lang="en-US">
                <a:solidFill>
                  <a:srgbClr val="7030A0"/>
                </a:solidFill>
                <a:latin typeface="Times New Roman" panose="02020603050405020304" pitchFamily="18" charset="0"/>
                <a:cs typeface="Times New Roman" panose="02020603050405020304" pitchFamily="18" charset="0"/>
              </a:rPr>
              <a:t>2.Phương pháp,hình thức tổ chức. </a:t>
            </a:r>
          </a:p>
          <a:p>
            <a:r>
              <a:rPr lang="vi-VN">
                <a:solidFill>
                  <a:srgbClr val="7030A0"/>
                </a:solidFill>
                <a:latin typeface="Times New Roman" panose="02020603050405020304" pitchFamily="18" charset="0"/>
              </a:rPr>
              <a:t>HĐ1: Dạy hát “ </a:t>
            </a:r>
            <a:r>
              <a:rPr lang="en-US" smtClean="0">
                <a:solidFill>
                  <a:srgbClr val="7030A0"/>
                </a:solidFill>
                <a:latin typeface="Times New Roman" panose="02020603050405020304" pitchFamily="18" charset="0"/>
              </a:rPr>
              <a:t>Đu quay</a:t>
            </a:r>
            <a:r>
              <a:rPr lang="vi-VN" smtClean="0">
                <a:solidFill>
                  <a:srgbClr val="7030A0"/>
                </a:solidFill>
                <a:latin typeface="Times New Roman" panose="02020603050405020304" pitchFamily="18" charset="0"/>
              </a:rPr>
              <a:t>”</a:t>
            </a:r>
            <a:endParaRPr lang="vi-VN">
              <a:solidFill>
                <a:srgbClr val="7030A0"/>
              </a:solidFill>
              <a:latin typeface="Times New Roman" panose="02020603050405020304" pitchFamily="18" charset="0"/>
            </a:endParaRPr>
          </a:p>
          <a:p>
            <a:r>
              <a:rPr lang="vi-VN">
                <a:solidFill>
                  <a:srgbClr val="7030A0"/>
                </a:solidFill>
                <a:latin typeface="Times New Roman" panose="02020603050405020304" pitchFamily="18" charset="0"/>
              </a:rPr>
              <a:t>+ Cô hát cho trẻ nghe lần 1: Không nhạc</a:t>
            </a:r>
          </a:p>
          <a:p>
            <a:r>
              <a:rPr lang="vi-VN">
                <a:solidFill>
                  <a:srgbClr val="7030A0"/>
                </a:solidFill>
                <a:latin typeface="Times New Roman" panose="02020603050405020304" pitchFamily="18" charset="0"/>
              </a:rPr>
              <a:t>+ Cô hát cho trẻ nghe lần 2: Có nhạc</a:t>
            </a:r>
            <a:endParaRPr lang="vi-VN">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159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4" y="-1732"/>
            <a:ext cx="9144000" cy="5238750"/>
          </a:xfrm>
          <a:prstGeom prst="rect">
            <a:avLst/>
          </a:prstGeom>
        </p:spPr>
      </p:pic>
      <p:pic>
        <p:nvPicPr>
          <p:cNvPr id="2" name="yt1s.com - Đu quay beat chia sẻ">
            <a:hlinkClick r:id="" action="ppaction://media"/>
          </p:cNvPr>
          <p:cNvPicPr>
            <a:picLocks noChangeAspect="1"/>
          </p:cNvPicPr>
          <p:nvPr>
            <a:audioFile r:link="rId1"/>
            <p:extLst>
              <p:ext uri="{DAA4B4D4-6D71-4841-9C94-3DE7FCFB9230}">
                <p14:media xmlns:p14="http://schemas.microsoft.com/office/powerpoint/2010/main" r:embed="rId2">
                  <p14:trim end="74628.4375"/>
                </p14:media>
              </p:ext>
            </p:extLst>
          </p:nvPr>
        </p:nvPicPr>
        <p:blipFill>
          <a:blip r:embed="rId5"/>
          <a:stretch>
            <a:fillRect/>
          </a:stretch>
        </p:blipFill>
        <p:spPr>
          <a:xfrm>
            <a:off x="4267200" y="2266950"/>
            <a:ext cx="609600" cy="609600"/>
          </a:xfrm>
          <a:prstGeom prst="rect">
            <a:avLst/>
          </a:prstGeom>
        </p:spPr>
      </p:pic>
    </p:spTree>
    <p:extLst>
      <p:ext uri="{BB962C8B-B14F-4D97-AF65-F5344CB8AC3E}">
        <p14:creationId xmlns:p14="http://schemas.microsoft.com/office/powerpoint/2010/main" val="342334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0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4" y="-1732"/>
            <a:ext cx="9144000" cy="5238750"/>
          </a:xfrm>
          <a:prstGeom prst="rect">
            <a:avLst/>
          </a:prstGeom>
        </p:spPr>
      </p:pic>
      <p:pic>
        <p:nvPicPr>
          <p:cNvPr id="3" name="yt1s.com - Đu Quay  Bài Hát Thiếu Nhi Vui Nhộn Cho Bé">
            <a:hlinkClick r:id="" action="ppaction://media"/>
          </p:cNvPr>
          <p:cNvPicPr>
            <a:picLocks noChangeAspect="1"/>
          </p:cNvPicPr>
          <p:nvPr>
            <a:audioFile r:link="rId1"/>
            <p:extLst>
              <p:ext uri="{DAA4B4D4-6D71-4841-9C94-3DE7FCFB9230}">
                <p14:media xmlns:p14="http://schemas.microsoft.com/office/powerpoint/2010/main" r:embed="rId2">
                  <p14:trim end="104719.0625"/>
                </p14:media>
              </p:ext>
            </p:extLst>
          </p:nvPr>
        </p:nvPicPr>
        <p:blipFill>
          <a:blip r:embed="rId5"/>
          <a:stretch>
            <a:fillRect/>
          </a:stretch>
        </p:blipFill>
        <p:spPr>
          <a:xfrm>
            <a:off x="3733800" y="1733550"/>
            <a:ext cx="609600" cy="609600"/>
          </a:xfrm>
          <a:prstGeom prst="rect">
            <a:avLst/>
          </a:prstGeom>
        </p:spPr>
      </p:pic>
    </p:spTree>
    <p:extLst>
      <p:ext uri="{BB962C8B-B14F-4D97-AF65-F5344CB8AC3E}">
        <p14:creationId xmlns:p14="http://schemas.microsoft.com/office/powerpoint/2010/main" val="422326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6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 y="-1732"/>
            <a:ext cx="9144000" cy="5238750"/>
          </a:xfrm>
          <a:prstGeom prst="rect">
            <a:avLst/>
          </a:prstGeom>
        </p:spPr>
      </p:pic>
      <p:sp>
        <p:nvSpPr>
          <p:cNvPr id="5" name="Rectangle 4"/>
          <p:cNvSpPr/>
          <p:nvPr/>
        </p:nvSpPr>
        <p:spPr>
          <a:xfrm>
            <a:off x="2819400" y="1641269"/>
            <a:ext cx="4572000" cy="646331"/>
          </a:xfrm>
          <a:prstGeom prst="rect">
            <a:avLst/>
          </a:prstGeom>
        </p:spPr>
        <p:txBody>
          <a:bodyPr>
            <a:spAutoFit/>
          </a:bodyPr>
          <a:lstStyle/>
          <a:p>
            <a:r>
              <a:rPr lang="vi-VN" smtClean="0">
                <a:solidFill>
                  <a:srgbClr val="7030A0"/>
                </a:solidFill>
                <a:latin typeface="+mj-lt"/>
              </a:rPr>
              <a:t>              *HĐ2: Trẻ thực hiện.</a:t>
            </a:r>
          </a:p>
          <a:p>
            <a:r>
              <a:rPr lang="vi-VN" smtClean="0">
                <a:solidFill>
                  <a:srgbClr val="7030A0"/>
                </a:solidFill>
                <a:latin typeface="+mj-lt"/>
              </a:rPr>
              <a:t>- Cô mời cả lớp, nhóm, tổ, cá nhân</a:t>
            </a:r>
            <a:endParaRPr lang="vi-VN">
              <a:solidFill>
                <a:srgbClr val="7030A0"/>
              </a:solidFill>
              <a:latin typeface="+mj-lt"/>
            </a:endParaRPr>
          </a:p>
        </p:txBody>
      </p:sp>
    </p:spTree>
    <p:extLst>
      <p:ext uri="{BB962C8B-B14F-4D97-AF65-F5344CB8AC3E}">
        <p14:creationId xmlns:p14="http://schemas.microsoft.com/office/powerpoint/2010/main" val="224292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 y="-1732"/>
            <a:ext cx="9144000" cy="5238750"/>
          </a:xfrm>
          <a:prstGeom prst="rect">
            <a:avLst/>
          </a:prstGeom>
        </p:spPr>
      </p:pic>
      <p:sp>
        <p:nvSpPr>
          <p:cNvPr id="2" name="Rectangle 1"/>
          <p:cNvSpPr/>
          <p:nvPr/>
        </p:nvSpPr>
        <p:spPr>
          <a:xfrm>
            <a:off x="1828800" y="742950"/>
            <a:ext cx="6248400" cy="2031325"/>
          </a:xfrm>
          <a:prstGeom prst="rect">
            <a:avLst/>
          </a:prstGeom>
        </p:spPr>
        <p:txBody>
          <a:bodyPr wrap="square">
            <a:spAutoFit/>
          </a:bodyPr>
          <a:lstStyle/>
          <a:p>
            <a:r>
              <a:rPr lang="vi-VN" b="1">
                <a:solidFill>
                  <a:srgbClr val="000000"/>
                </a:solidFill>
                <a:latin typeface="Times New Roman" panose="02020603050405020304" pitchFamily="18" charset="0"/>
              </a:rPr>
              <a:t>HĐ2: TCÂN “Thi ai giỏi”</a:t>
            </a:r>
            <a:endParaRPr lang="vi-VN">
              <a:solidFill>
                <a:srgbClr val="000000"/>
              </a:solidFill>
              <a:latin typeface="Times New Roman" panose="02020603050405020304" pitchFamily="18" charset="0"/>
            </a:endParaRPr>
          </a:p>
          <a:p>
            <a:r>
              <a:rPr lang="vi-VN">
                <a:solidFill>
                  <a:srgbClr val="000000"/>
                </a:solidFill>
                <a:latin typeface="Times New Roman" panose="02020603050405020304" pitchFamily="18" charset="0"/>
              </a:rPr>
              <a:t>- Cách chơi: Cho cả lớp nhắm mắt lại và chú ý lắng tai nghe xem đó là tiếng gì. Đồng thời cô đã cho trẻ nghe các loại tiếng đã chuẩn bị. Khi nghe đến tiếng nào, trẻ phải nói đúng tên tiếng đó và làm lại âm thanh vừa đươc nghe. Ví dụ, khi nghe thấy tiếng vỗ tay, trẻ đoán “tiếng vỗ tay” và vỗ tay theo. Tương tự, khi nghe tiếng trống, trẻ đoán “tiếng trống” và nói “tùng tùng”</a:t>
            </a:r>
            <a:endParaRPr lang="vi-VN" b="0" i="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2305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 y="-1732"/>
            <a:ext cx="9144000" cy="5238750"/>
          </a:xfrm>
          <a:prstGeom prst="rect">
            <a:avLst/>
          </a:prstGeom>
        </p:spPr>
      </p:pic>
      <p:sp>
        <p:nvSpPr>
          <p:cNvPr id="3" name="Rectangle 2"/>
          <p:cNvSpPr/>
          <p:nvPr/>
        </p:nvSpPr>
        <p:spPr>
          <a:xfrm>
            <a:off x="3953195" y="1925419"/>
            <a:ext cx="1542410" cy="461665"/>
          </a:xfrm>
          <a:prstGeom prst="rect">
            <a:avLst/>
          </a:prstGeom>
        </p:spPr>
        <p:txBody>
          <a:bodyPr wrap="none">
            <a:spAutoFit/>
          </a:bodyPr>
          <a:lstStyle/>
          <a:p>
            <a:r>
              <a:rPr lang="vi-VN" sz="2400">
                <a:solidFill>
                  <a:srgbClr val="7030A0"/>
                </a:solidFill>
                <a:latin typeface="+mj-lt"/>
              </a:rPr>
              <a:t>3. Kết thúc</a:t>
            </a:r>
            <a:endParaRPr lang="en-US" sz="2400">
              <a:latin typeface="+mj-lt"/>
            </a:endParaRPr>
          </a:p>
        </p:txBody>
      </p:sp>
    </p:spTree>
    <p:extLst>
      <p:ext uri="{BB962C8B-B14F-4D97-AF65-F5344CB8AC3E}">
        <p14:creationId xmlns:p14="http://schemas.microsoft.com/office/powerpoint/2010/main" val="2732950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223</Words>
  <Application>Microsoft Office PowerPoint</Application>
  <PresentationFormat>On-screen Show (16:9)</PresentationFormat>
  <Paragraphs>21</Paragraphs>
  <Slides>8</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Administrator</cp:lastModifiedBy>
  <cp:revision>10</cp:revision>
  <dcterms:created xsi:type="dcterms:W3CDTF">2023-06-19T02:33:44Z</dcterms:created>
  <dcterms:modified xsi:type="dcterms:W3CDTF">2025-11-08T09:04:11Z</dcterms:modified>
</cp:coreProperties>
</file>