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4" r:id="rId5"/>
    <p:sldId id="263" r:id="rId6"/>
    <p:sldId id="262" r:id="rId7"/>
    <p:sldId id="261" r:id="rId8"/>
    <p:sldId id="266" r:id="rId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9DE35-CD1D-417E-8930-35264797258B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498F-661F-4F9C-9BBD-D9F8C0988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31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9DE35-CD1D-417E-8930-35264797258B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498F-661F-4F9C-9BBD-D9F8C0988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83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9DE35-CD1D-417E-8930-35264797258B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498F-661F-4F9C-9BBD-D9F8C0988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67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9DE35-CD1D-417E-8930-35264797258B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498F-661F-4F9C-9BBD-D9F8C0988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96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9DE35-CD1D-417E-8930-35264797258B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498F-661F-4F9C-9BBD-D9F8C0988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2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9DE35-CD1D-417E-8930-35264797258B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498F-661F-4F9C-9BBD-D9F8C0988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75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9DE35-CD1D-417E-8930-35264797258B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498F-661F-4F9C-9BBD-D9F8C0988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22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9DE35-CD1D-417E-8930-35264797258B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498F-661F-4F9C-9BBD-D9F8C0988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7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9DE35-CD1D-417E-8930-35264797258B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498F-661F-4F9C-9BBD-D9F8C0988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70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9DE35-CD1D-417E-8930-35264797258B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498F-661F-4F9C-9BBD-D9F8C0988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47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9DE35-CD1D-417E-8930-35264797258B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498F-661F-4F9C-9BBD-D9F8C0988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58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9DE35-CD1D-417E-8930-35264797258B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4498F-661F-4F9C-9BBD-D9F8C0988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6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 tiết hơn 112 hình nền powerpoint chủ đề gia đình hay nhất -  thdonghoad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-114300"/>
            <a:ext cx="94488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34837" y="143727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UBND PHƯỜNG VIỆT HƯNG</a:t>
            </a:r>
          </a:p>
          <a:p>
            <a:pPr algn="ctr"/>
            <a:r>
              <a:rPr lang="en-US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  <a:endParaRPr lang="en-US" b="1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337" y="853360"/>
            <a:ext cx="1143000" cy="10803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5560" y="2101024"/>
            <a:ext cx="5394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LĨNH VỰC PHÁT TRIỂN THỂ CHẤT</a:t>
            </a:r>
            <a:endParaRPr lang="en-US" sz="2400" b="1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2897258"/>
            <a:ext cx="7239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VĐCB: Đi 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 bê vật trên tay</a:t>
            </a:r>
            <a:endParaRPr lang="vi-VN" sz="240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TCVĐ: 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Gieo hạt</a:t>
            </a:r>
            <a:endParaRPr lang="en-US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Lứa tuổi: 24-36 tháng</a:t>
            </a:r>
          </a:p>
          <a:p>
            <a:pPr algn="ctr"/>
            <a:endParaRPr lang="en-US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2449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 tiết hơn 112 hình nền powerpoint chủ đề gia đình hay nhất -  thdonghoad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-114300"/>
            <a:ext cx="94488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19400" y="1586394"/>
            <a:ext cx="46858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 ĐỊNH TỔ CHỨC</a:t>
            </a:r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và trẻ cùng hát bài hát “  Cháu yêu bà”</a:t>
            </a:r>
          </a:p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Trò chuyện với trẻ về bài hát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49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 tiết hơn 112 hình nền powerpoint chủ đề gia đình hay nhất -  thdonghoad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14300"/>
            <a:ext cx="94488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24856" y="1543051"/>
            <a:ext cx="48814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 pháp, hình thức tổ chức:</a:t>
            </a:r>
          </a:p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* HĐ1: Khởi động: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01 Track 1 Gia đình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2288.6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41719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9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 tiết hơn 112 hình nền powerpoint chủ đề gia đình hay nhất -  thdonghoad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-114300"/>
            <a:ext cx="94488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09693" y="1543050"/>
            <a:ext cx="3538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HĐ2. BT PHÁT TRIỂN CHUNG: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yt1s.com - TRƯỜNG CHÚNG CHÁU LÀ TRƯỜNG MẦM NON  BÀI HÁT CA NHẠC THIẾU NHI VUI NHỘN CHO BÉ RẤT HAY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685.6352" end="156524.258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38290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9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 tiết hơn 112 hình nền powerpoint chủ đề gia đình hay nhất -  thdonghoad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-114300"/>
            <a:ext cx="94488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30187" y="1714500"/>
            <a:ext cx="3883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HĐ3. VẬN ĐỘNG CƠ BẢN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49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 tiết hơn 112 hình nền powerpoint chủ đề gia đình hay nhất -  thdonghoad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-114300"/>
            <a:ext cx="94488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1600" y="1428750"/>
            <a:ext cx="624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HĐ4. TRÒ CHƠI:</a:t>
            </a:r>
          </a:p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Gieo hạt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49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 tiết hơn 112 hình nền powerpoint chủ đề gia đình hay nhất -  thdonghoad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67" y="-114300"/>
            <a:ext cx="94488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85193" y="1657350"/>
            <a:ext cx="184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3923" y="138035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     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Hồi 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tĩnh.</a:t>
            </a:r>
            <a:endParaRPr lang="en-US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</a:rPr>
              <a:t>- Cô và trẻ đi lại nhẹ nhàng quanh phòng tập</a:t>
            </a: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49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 tiết hơn 112 hình nền powerpoint chủ đề gia đình hay nhất -  thdonghoad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67" y="-114300"/>
            <a:ext cx="94488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85193" y="1657350"/>
            <a:ext cx="184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9400" y="142651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3. Kết thúc :</a:t>
            </a:r>
            <a:endParaRPr lang="en-US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</a:rPr>
              <a:t>- Cô nhận xét giờ học và chuyển sang hoạt động khác.</a:t>
            </a:r>
          </a:p>
        </p:txBody>
      </p:sp>
    </p:spTree>
    <p:extLst>
      <p:ext uri="{BB962C8B-B14F-4D97-AF65-F5344CB8AC3E}">
        <p14:creationId xmlns:p14="http://schemas.microsoft.com/office/powerpoint/2010/main" val="279217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105</Words>
  <Application>Microsoft Office PowerPoint</Application>
  <PresentationFormat>On-screen Show (16:9)</PresentationFormat>
  <Paragraphs>21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Administrator</cp:lastModifiedBy>
  <cp:revision>12</cp:revision>
  <dcterms:created xsi:type="dcterms:W3CDTF">2023-06-16T02:32:45Z</dcterms:created>
  <dcterms:modified xsi:type="dcterms:W3CDTF">2025-10-13T06:15:52Z</dcterms:modified>
</cp:coreProperties>
</file>