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9" r:id="rId5"/>
    <p:sldId id="278" r:id="rId6"/>
    <p:sldId id="277" r:id="rId7"/>
    <p:sldId id="280" r:id="rId8"/>
    <p:sldId id="276" r:id="rId9"/>
    <p:sldId id="281" r:id="rId10"/>
    <p:sldId id="282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9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0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3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9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0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7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5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5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0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3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80F6-A3A7-4E40-831E-1B274244680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D55F7-B9E8-4330-A0CE-175875E90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20955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PHÒNG GIÁO DỤC VÀ  ĐÀO TẠO QUẬN LONG BIÊN</a:t>
            </a: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TRƯỜNG MẦM NON GIANG BIÊN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892249"/>
            <a:ext cx="1336964" cy="12750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6677" y="2254770"/>
            <a:ext cx="403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  <a:endParaRPr lang="en-US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691931"/>
            <a:ext cx="6248400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Tạo hình: “Tô màu lá cây”</a:t>
            </a:r>
            <a:endParaRPr lang="vi-VN" sz="2400" smtClean="0">
              <a:solidFill>
                <a:srgbClr val="C00000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                     Lứa tuổi: Nhà trẻ.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     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C00000"/>
                </a:solidFill>
                <a:latin typeface="Arial" charset="0"/>
                <a:ea typeface="Arial" charset="0"/>
                <a:cs typeface="Times New Roman" pitchFamily="18" charset="0"/>
              </a:rPr>
              <a:t>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C00000"/>
                </a:solidFill>
                <a:latin typeface="Arial" charset="0"/>
                <a:ea typeface="Arial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C00000"/>
                </a:solidFill>
                <a:latin typeface="Arial" charset="0"/>
                <a:ea typeface="Arial" charset="0"/>
                <a:cs typeface="Times New Roman" pitchFamily="18" charset="0"/>
              </a:rPr>
              <a:t>                     Năm học: </a:t>
            </a:r>
            <a:r>
              <a:rPr lang="en-US" sz="2400" smtClean="0">
                <a:solidFill>
                  <a:srgbClr val="C00000"/>
                </a:solidFill>
                <a:latin typeface="Arial" charset="0"/>
                <a:ea typeface="Arial" charset="0"/>
                <a:cs typeface="Times New Roman" pitchFamily="18" charset="0"/>
              </a:rPr>
              <a:t>2024-2025</a:t>
            </a:r>
            <a:endParaRPr lang="en-US" sz="2400">
              <a:solidFill>
                <a:srgbClr val="C00000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1657350"/>
            <a:ext cx="47003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3.Kết thúc:</a:t>
            </a:r>
          </a:p>
          <a:p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Cô và trẻ hát bài” Đi chơi”</a:t>
            </a:r>
            <a:endParaRPr lang="en-US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[Nhạc Thiếu Nhi] Đi Dạo - Tốp Ca (64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25" end="87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4095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1723638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1:Ổn định tổ chức:</a:t>
            </a:r>
          </a:p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và trẻ hát bài hát“Lý cây xanh”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_ Lý cây xanh - Âm nhạc lớp 1 (192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77" end="736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3362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74075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2.Phương pháp, hình thức tổ chức:</a:t>
            </a:r>
          </a:p>
          <a:p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HĐ1: Cô cho trẻ quan sát tranh mẫu</a:t>
            </a:r>
            <a:endParaRPr lang="en-US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2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723638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HĐ2: Cô làm mẫu</a:t>
            </a:r>
            <a:endParaRPr lang="en-US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 màu lá cây. (144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576" end="1408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3472" y="1885951"/>
            <a:ext cx="3383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Trẻ thực hiện</a:t>
            </a:r>
            <a:endParaRPr lang="en-US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lá cây đẹp nhất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1964461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HĐ4: Nhận xét sản phẩm</a:t>
            </a:r>
            <a:endParaRPr lang="en-US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02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108</Words>
  <Application>Microsoft Office PowerPoint</Application>
  <PresentationFormat>On-screen Show (16:9)</PresentationFormat>
  <Paragraphs>17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12</cp:revision>
  <dcterms:created xsi:type="dcterms:W3CDTF">2023-03-30T00:36:44Z</dcterms:created>
  <dcterms:modified xsi:type="dcterms:W3CDTF">2025-01-13T09:55:22Z</dcterms:modified>
</cp:coreProperties>
</file>