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77" r:id="rId3"/>
    <p:sldId id="276" r:id="rId4"/>
    <p:sldId id="278" r:id="rId5"/>
    <p:sldId id="275" r:id="rId6"/>
    <p:sldId id="279" r:id="rId7"/>
    <p:sldId id="280" r:id="rId8"/>
    <p:sldId id="274" r:id="rId9"/>
    <p:sldId id="282" r:id="rId1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15" autoAdjust="0"/>
  </p:normalViewPr>
  <p:slideViewPr>
    <p:cSldViewPr>
      <p:cViewPr varScale="1">
        <p:scale>
          <a:sx n="92" d="100"/>
          <a:sy n="92" d="100"/>
        </p:scale>
        <p:origin x="756" y="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B5A29-78FD-45C3-812E-1BEB30A66F33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E534-7659-4243-8C39-ACFB6E812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904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B5A29-78FD-45C3-812E-1BEB30A66F33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E534-7659-4243-8C39-ACFB6E812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11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B5A29-78FD-45C3-812E-1BEB30A66F33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E534-7659-4243-8C39-ACFB6E812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553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B5A29-78FD-45C3-812E-1BEB30A66F33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E534-7659-4243-8C39-ACFB6E812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029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B5A29-78FD-45C3-812E-1BEB30A66F33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E534-7659-4243-8C39-ACFB6E812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423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B5A29-78FD-45C3-812E-1BEB30A66F33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E534-7659-4243-8C39-ACFB6E812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778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B5A29-78FD-45C3-812E-1BEB30A66F33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E534-7659-4243-8C39-ACFB6E812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568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B5A29-78FD-45C3-812E-1BEB30A66F33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E534-7659-4243-8C39-ACFB6E812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776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B5A29-78FD-45C3-812E-1BEB30A66F33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E534-7659-4243-8C39-ACFB6E812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730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B5A29-78FD-45C3-812E-1BEB30A66F33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E534-7659-4243-8C39-ACFB6E812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220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B5A29-78FD-45C3-812E-1BEB30A66F33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E534-7659-4243-8C39-ACFB6E812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420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4B5A29-78FD-45C3-812E-1BEB30A66F33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9E534-7659-4243-8C39-ACFB6E812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744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29233" y="834967"/>
            <a:ext cx="69237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PHÒNG GIÁO DỤC VÀ  ĐÀO TẠO QUẬN LONG BIÊN</a:t>
            </a:r>
          </a:p>
          <a:p>
            <a:r>
              <a:rPr lang="en-US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    TRƯỜNG MẦM NON GIANG BIÊN</a:t>
            </a:r>
            <a:endParaRPr lang="en-US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1809750"/>
            <a:ext cx="1447799" cy="135603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828800" y="2949748"/>
            <a:ext cx="6476999" cy="3013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000" smtClean="0">
              <a:solidFill>
                <a:srgbClr val="002060"/>
              </a:solidFill>
              <a:latin typeface="Arial" charset="0"/>
              <a:ea typeface="Arial" charset="0"/>
              <a:cs typeface="Times New Roman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>
                <a:solidFill>
                  <a:srgbClr val="002060"/>
                </a:solidFill>
                <a:latin typeface="Arial" charset="0"/>
                <a:ea typeface="Arial" charset="0"/>
                <a:cs typeface="Times New Roman" pitchFamily="18" charset="0"/>
              </a:rPr>
              <a:t> </a:t>
            </a:r>
            <a:r>
              <a:rPr lang="en-US" sz="2000" smtClean="0">
                <a:solidFill>
                  <a:srgbClr val="002060"/>
                </a:solidFill>
                <a:latin typeface="Arial" charset="0"/>
                <a:ea typeface="Arial" charset="0"/>
                <a:cs typeface="Times New Roman" pitchFamily="18" charset="0"/>
              </a:rPr>
              <a:t>                </a:t>
            </a:r>
            <a:r>
              <a:rPr lang="en-US" sz="2000" smtClean="0">
                <a:solidFill>
                  <a:srgbClr val="FFFF00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Đề tài: NBTN “ Hoa đào- hoa mai”</a:t>
            </a:r>
            <a:endParaRPr lang="vi-VN" sz="2000" smtClean="0">
              <a:solidFill>
                <a:srgbClr val="FFFF00"/>
              </a:solidFill>
              <a:latin typeface="Arial" charset="0"/>
              <a:ea typeface="Arial" charset="0"/>
              <a:cs typeface="Times New Roman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smtClean="0">
                <a:solidFill>
                  <a:srgbClr val="FFFF00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                   Lứa tuổi: Nhà trẻ.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smtClean="0">
                <a:solidFill>
                  <a:srgbClr val="FFFF00"/>
                </a:solidFill>
                <a:latin typeface="Arial" charset="0"/>
                <a:ea typeface="Arial" charset="0"/>
                <a:cs typeface="Times New Roman" pitchFamily="18" charset="0"/>
              </a:rPr>
              <a:t>                 Người dạy: Nguyễn Thị Mỵ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smtClean="0">
                <a:solidFill>
                  <a:srgbClr val="002060"/>
                </a:solidFill>
                <a:latin typeface="Arial" charset="0"/>
                <a:ea typeface="Arial" charset="0"/>
                <a:cs typeface="Times New Roman" pitchFamily="18" charset="0"/>
              </a:rPr>
              <a:t>                                                              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smtClean="0">
                <a:solidFill>
                  <a:srgbClr val="002060"/>
                </a:solidFill>
                <a:latin typeface="Arial" charset="0"/>
                <a:ea typeface="Arial" charset="0"/>
                <a:cs typeface="Times New Roman" pitchFamily="18" charset="0"/>
              </a:rPr>
              <a:t>                 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>
                <a:solidFill>
                  <a:srgbClr val="002060"/>
                </a:solidFill>
                <a:latin typeface="Arial" charset="0"/>
                <a:ea typeface="Arial" charset="0"/>
                <a:cs typeface="Times New Roman" pitchFamily="18" charset="0"/>
              </a:rPr>
              <a:t> </a:t>
            </a:r>
            <a:r>
              <a:rPr lang="en-US" sz="2000" smtClean="0">
                <a:solidFill>
                  <a:srgbClr val="002060"/>
                </a:solidFill>
                <a:latin typeface="Arial" charset="0"/>
                <a:ea typeface="Arial" charset="0"/>
                <a:cs typeface="Times New Roman" pitchFamily="18" charset="0"/>
              </a:rPr>
              <a:t>                        </a:t>
            </a:r>
            <a:endParaRPr lang="en-US" sz="2000" smtClean="0">
              <a:solidFill>
                <a:srgbClr val="002060"/>
              </a:solidFill>
              <a:latin typeface="Times New Roman" pitchFamily="18" charset="0"/>
              <a:ea typeface="Arial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585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514600" y="173355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>
                <a:solidFill>
                  <a:srgbClr val="FFFF00"/>
                </a:solidFill>
                <a:latin typeface="Times New Roman" panose="02020603050405020304" pitchFamily="18" charset="0"/>
              </a:rPr>
              <a:t>1. Ổn định tổ chức:</a:t>
            </a:r>
            <a:endParaRPr lang="en-US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r>
              <a:rPr lang="en-US">
                <a:solidFill>
                  <a:srgbClr val="FFFF00"/>
                </a:solidFill>
                <a:latin typeface="Times New Roman" panose="02020603050405020304" pitchFamily="18" charset="0"/>
              </a:rPr>
              <a:t>- Cô và trẻ cùng hát bài “Bé và hoa”.</a:t>
            </a:r>
          </a:p>
          <a:p>
            <a:r>
              <a:rPr lang="en-US">
                <a:solidFill>
                  <a:srgbClr val="FFFF00"/>
                </a:solidFill>
                <a:latin typeface="Times New Roman" panose="02020603050405020304" pitchFamily="18" charset="0"/>
              </a:rPr>
              <a:t>+ Con vừa hát bài gì?</a:t>
            </a:r>
          </a:p>
          <a:p>
            <a:r>
              <a:rPr lang="en-US">
                <a:solidFill>
                  <a:srgbClr val="FFFF00"/>
                </a:solidFill>
                <a:latin typeface="Times New Roman" panose="02020603050405020304" pitchFamily="18" charset="0"/>
              </a:rPr>
              <a:t>+ Con hãy kể những điều con biết về mùa xuân.</a:t>
            </a:r>
            <a:endParaRPr lang="en-US" b="0" i="0">
              <a:solidFill>
                <a:srgbClr val="FFFF00"/>
              </a:solidFill>
              <a:effectLst/>
              <a:latin typeface="Times New Roman" panose="02020603050405020304" pitchFamily="18" charset="0"/>
            </a:endParaRPr>
          </a:p>
        </p:txBody>
      </p:sp>
      <p:pic>
        <p:nvPicPr>
          <p:cNvPr id="3" name="Bài hát BÉ VÀ HOA (Hình minh họa theo lời bài hát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52600" y="37147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899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87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514600" y="180975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b="1">
                <a:solidFill>
                  <a:srgbClr val="FFFF00"/>
                </a:solidFill>
                <a:latin typeface="Times New Roman" panose="02020603050405020304" pitchFamily="18" charset="0"/>
              </a:rPr>
              <a:t>2. Phương pháp, hình thức tổ chức:</a:t>
            </a:r>
            <a:endParaRPr lang="vi-VN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r>
              <a:rPr lang="vi-VN" b="1">
                <a:solidFill>
                  <a:srgbClr val="FFFF00"/>
                </a:solidFill>
                <a:latin typeface="Times New Roman" panose="02020603050405020304" pitchFamily="18" charset="0"/>
              </a:rPr>
              <a:t>* HĐ1: Nhận biết tập nói “Hoa đào”</a:t>
            </a:r>
            <a:endParaRPr lang="vi-VN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r>
              <a:rPr lang="vi-VN">
                <a:solidFill>
                  <a:srgbClr val="FFFF00"/>
                </a:solidFill>
                <a:latin typeface="Times New Roman" panose="02020603050405020304" pitchFamily="18" charset="0"/>
              </a:rPr>
              <a:t>- Cô cho trẻ xem cây hoa đào và hỏi trẻ:</a:t>
            </a:r>
          </a:p>
          <a:p>
            <a:r>
              <a:rPr lang="vi-VN" smtClean="0">
                <a:solidFill>
                  <a:srgbClr val="FFFF00"/>
                </a:solidFill>
                <a:latin typeface="Times New Roman" panose="02020603050405020304" pitchFamily="18" charset="0"/>
              </a:rPr>
              <a:t>.</a:t>
            </a:r>
            <a:endParaRPr lang="vi-VN" b="0" i="0">
              <a:solidFill>
                <a:srgbClr val="FFFF00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515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245" y="0"/>
            <a:ext cx="470015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>
                <a:solidFill>
                  <a:srgbClr val="0070C0"/>
                </a:solidFill>
                <a:latin typeface="Times New Roman" panose="02020603050405020304" pitchFamily="18" charset="0"/>
              </a:rPr>
              <a:t>+ Cô có cây gì đây? Con có nhận xét gì về hoa đào?</a:t>
            </a:r>
          </a:p>
          <a:p>
            <a:r>
              <a:rPr lang="vi-VN">
                <a:solidFill>
                  <a:srgbClr val="0070C0"/>
                </a:solidFill>
                <a:latin typeface="Times New Roman" panose="02020603050405020304" pitchFamily="18" charset="0"/>
              </a:rPr>
              <a:t>+ Hoa  đào thường nở vào dịp nào?</a:t>
            </a:r>
          </a:p>
          <a:p>
            <a:r>
              <a:rPr lang="vi-VN">
                <a:solidFill>
                  <a:srgbClr val="0070C0"/>
                </a:solidFill>
                <a:latin typeface="Times New Roman" panose="02020603050405020304" pitchFamily="18" charset="0"/>
              </a:rPr>
              <a:t>- Cô lần lượt chỉ vào các bộ phận như cánh hoa, lá hoa, thân cây và hỏi trẻ:</a:t>
            </a:r>
          </a:p>
          <a:p>
            <a:r>
              <a:rPr lang="vi-VN">
                <a:solidFill>
                  <a:srgbClr val="0070C0"/>
                </a:solidFill>
                <a:latin typeface="Times New Roman" panose="02020603050405020304" pitchFamily="18" charset="0"/>
              </a:rPr>
              <a:t>+ Đây là cái gì? Cánh hoa đào màu gì? Lá hoa đào màu gì?</a:t>
            </a:r>
          </a:p>
          <a:p>
            <a:r>
              <a:rPr lang="vi-VN">
                <a:solidFill>
                  <a:srgbClr val="0070C0"/>
                </a:solidFill>
                <a:latin typeface="Times New Roman" panose="02020603050405020304" pitchFamily="18" charset="0"/>
              </a:rPr>
              <a:t>- Cô mời trẻ lên chỉ các phận của hoa đào</a:t>
            </a:r>
            <a:endParaRPr lang="en-US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615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732394" y="2038350"/>
            <a:ext cx="36792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r>
              <a:rPr lang="en-US" b="1">
                <a:solidFill>
                  <a:srgbClr val="FFFF00"/>
                </a:solidFill>
                <a:latin typeface="Times New Roman" panose="02020603050405020304" pitchFamily="18" charset="0"/>
              </a:rPr>
              <a:t>HĐ2: Nhận biết tập nói “Hoa mai”</a:t>
            </a:r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0361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636" y="-15586"/>
            <a:ext cx="6670964" cy="498348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858000" y="352495"/>
            <a:ext cx="21336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>
                <a:solidFill>
                  <a:srgbClr val="0070C0"/>
                </a:solidFill>
                <a:latin typeface="Times New Roman" panose="02020603050405020304" pitchFamily="18" charset="0"/>
              </a:rPr>
              <a:t>+ Cô có cây gì đây? Con có nhận xét gì về hoa </a:t>
            </a:r>
            <a:r>
              <a:rPr lang="en-US" smtClean="0">
                <a:solidFill>
                  <a:srgbClr val="0070C0"/>
                </a:solidFill>
                <a:latin typeface="Times New Roman" panose="02020603050405020304" pitchFamily="18" charset="0"/>
              </a:rPr>
              <a:t>mai</a:t>
            </a:r>
            <a:r>
              <a:rPr lang="vi-VN" smtClean="0">
                <a:solidFill>
                  <a:srgbClr val="0070C0"/>
                </a:solidFill>
                <a:latin typeface="Times New Roman" panose="02020603050405020304" pitchFamily="18" charset="0"/>
              </a:rPr>
              <a:t>?</a:t>
            </a:r>
            <a:endParaRPr lang="vi-VN">
              <a:solidFill>
                <a:srgbClr val="0070C0"/>
              </a:solidFill>
              <a:latin typeface="Times New Roman" panose="02020603050405020304" pitchFamily="18" charset="0"/>
            </a:endParaRPr>
          </a:p>
          <a:p>
            <a:r>
              <a:rPr lang="vi-VN">
                <a:solidFill>
                  <a:srgbClr val="0070C0"/>
                </a:solidFill>
                <a:latin typeface="Times New Roman" panose="02020603050405020304" pitchFamily="18" charset="0"/>
              </a:rPr>
              <a:t>+ Hoa  </a:t>
            </a:r>
            <a:r>
              <a:rPr lang="en-US" smtClean="0">
                <a:solidFill>
                  <a:srgbClr val="0070C0"/>
                </a:solidFill>
                <a:latin typeface="Times New Roman" panose="02020603050405020304" pitchFamily="18" charset="0"/>
              </a:rPr>
              <a:t>mai</a:t>
            </a:r>
            <a:r>
              <a:rPr lang="vi-VN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vi-VN">
                <a:solidFill>
                  <a:srgbClr val="0070C0"/>
                </a:solidFill>
                <a:latin typeface="Times New Roman" panose="02020603050405020304" pitchFamily="18" charset="0"/>
              </a:rPr>
              <a:t>thường nở vào dịp nào?</a:t>
            </a:r>
          </a:p>
          <a:p>
            <a:r>
              <a:rPr lang="vi-VN">
                <a:solidFill>
                  <a:srgbClr val="0070C0"/>
                </a:solidFill>
                <a:latin typeface="Times New Roman" panose="02020603050405020304" pitchFamily="18" charset="0"/>
              </a:rPr>
              <a:t>- Cô lần lượt chỉ vào các bộ phận như cánh hoa, lá hoa, thân cây và hỏi trẻ:</a:t>
            </a:r>
          </a:p>
          <a:p>
            <a:r>
              <a:rPr lang="vi-VN">
                <a:solidFill>
                  <a:srgbClr val="0070C0"/>
                </a:solidFill>
                <a:latin typeface="Times New Roman" panose="02020603050405020304" pitchFamily="18" charset="0"/>
              </a:rPr>
              <a:t>+ Đây là cái gì? Cánh hoa </a:t>
            </a:r>
            <a:r>
              <a:rPr lang="en-US" smtClean="0">
                <a:solidFill>
                  <a:srgbClr val="0070C0"/>
                </a:solidFill>
                <a:latin typeface="Times New Roman" panose="02020603050405020304" pitchFamily="18" charset="0"/>
              </a:rPr>
              <a:t>mai</a:t>
            </a:r>
            <a:r>
              <a:rPr lang="vi-VN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vi-VN">
                <a:solidFill>
                  <a:srgbClr val="0070C0"/>
                </a:solidFill>
                <a:latin typeface="Times New Roman" panose="02020603050405020304" pitchFamily="18" charset="0"/>
              </a:rPr>
              <a:t>màu gì? </a:t>
            </a:r>
          </a:p>
          <a:p>
            <a:r>
              <a:rPr lang="vi-VN">
                <a:solidFill>
                  <a:srgbClr val="0070C0"/>
                </a:solidFill>
                <a:latin typeface="Times New Roman" panose="02020603050405020304" pitchFamily="18" charset="0"/>
              </a:rPr>
              <a:t>- Cô mời trẻ lên chỉ các phận của hoa </a:t>
            </a:r>
            <a:r>
              <a:rPr lang="en-US" smtClean="0">
                <a:solidFill>
                  <a:srgbClr val="0070C0"/>
                </a:solidFill>
                <a:latin typeface="Times New Roman" panose="02020603050405020304" pitchFamily="18" charset="0"/>
              </a:rPr>
              <a:t>mai</a:t>
            </a:r>
            <a:endParaRPr lang="en-US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4886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0"/>
            <a:ext cx="4419600" cy="44469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724400" cy="444694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52500" y="4446946"/>
            <a:ext cx="7543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</a:rPr>
              <a:t>- Cô mời 2 - 3 trẻ nói những điểm giống nhau giữa hoa đào và hoa mai.</a:t>
            </a:r>
          </a:p>
          <a:p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</a:rPr>
              <a:t>=&gt; Giáo dục trẻ biết lợi ích, chăm sóc cây. Không hái hoa ngắt lá.</a:t>
            </a:r>
            <a:endParaRPr lang="en-US" b="0" i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74596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057400" y="1276350"/>
            <a:ext cx="6781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b="1">
                <a:solidFill>
                  <a:srgbClr val="FFFF00"/>
                </a:solidFill>
                <a:latin typeface="Times New Roman" panose="02020603050405020304" pitchFamily="18" charset="0"/>
              </a:rPr>
              <a:t>* HĐ4: Ôn luyện, củng cố</a:t>
            </a:r>
            <a:endParaRPr lang="vi-VN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r>
              <a:rPr lang="vi-VN" b="1">
                <a:solidFill>
                  <a:srgbClr val="FFFF00"/>
                </a:solidFill>
                <a:latin typeface="Times New Roman" panose="02020603050405020304" pitchFamily="18" charset="0"/>
              </a:rPr>
              <a:t>* Trò chơi “Ai nhanh tay”</a:t>
            </a:r>
            <a:endParaRPr lang="vi-VN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r>
              <a:rPr lang="vi-VN">
                <a:solidFill>
                  <a:srgbClr val="FFFF00"/>
                </a:solidFill>
                <a:latin typeface="Times New Roman" panose="02020603050405020304" pitchFamily="18" charset="0"/>
              </a:rPr>
              <a:t>- Cô phát cho mỗi trẻ lô tô hoa đào và hoa mai.</a:t>
            </a:r>
          </a:p>
          <a:p>
            <a:r>
              <a:rPr lang="vi-VN">
                <a:solidFill>
                  <a:srgbClr val="FFFF00"/>
                </a:solidFill>
                <a:latin typeface="Times New Roman" panose="02020603050405020304" pitchFamily="18" charset="0"/>
              </a:rPr>
              <a:t>+ Lần 1: Cô gọi tên hoa, trẻ chọn đúng giơ lên cho cô và các bạn xem.</a:t>
            </a:r>
          </a:p>
          <a:p>
            <a:r>
              <a:rPr lang="vi-VN">
                <a:solidFill>
                  <a:srgbClr val="FFFF00"/>
                </a:solidFill>
                <a:latin typeface="Times New Roman" panose="02020603050405020304" pitchFamily="18" charset="0"/>
              </a:rPr>
              <a:t>+ Lần 2: Cô nói đặc điểm hoa, trẻ chọn đúng lô tô giơ lên và gọi tên.</a:t>
            </a:r>
          </a:p>
          <a:p>
            <a:r>
              <a:rPr lang="vi-VN" b="1">
                <a:solidFill>
                  <a:srgbClr val="FFFF00"/>
                </a:solidFill>
                <a:latin typeface="Times New Roman" panose="02020603050405020304" pitchFamily="18" charset="0"/>
              </a:rPr>
              <a:t>* Trò chơi 2: “Gắn hoa cho cây”</a:t>
            </a:r>
            <a:endParaRPr lang="vi-VN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r>
              <a:rPr lang="vi-VN">
                <a:solidFill>
                  <a:srgbClr val="FFFF00"/>
                </a:solidFill>
                <a:latin typeface="Times New Roman" panose="02020603050405020304" pitchFamily="18" charset="0"/>
              </a:rPr>
              <a:t>- Cô cho mỗi trẻ một bông hoa đào hoặc hoa mai.</a:t>
            </a:r>
          </a:p>
          <a:p>
            <a:r>
              <a:rPr lang="vi-VN">
                <a:solidFill>
                  <a:srgbClr val="FFFF00"/>
                </a:solidFill>
                <a:latin typeface="Times New Roman" panose="02020603050405020304" pitchFamily="18" charset="0"/>
              </a:rPr>
              <a:t>+ Bạn nào có hoa đào thì lên gắn vào cây đào nhé!</a:t>
            </a:r>
          </a:p>
          <a:p>
            <a:r>
              <a:rPr lang="vi-VN">
                <a:solidFill>
                  <a:srgbClr val="FFFF00"/>
                </a:solidFill>
                <a:latin typeface="Times New Roman" panose="02020603050405020304" pitchFamily="18" charset="0"/>
              </a:rPr>
              <a:t>+ Ai có hoa mai thì lên gắn vào cây hoa mai.</a:t>
            </a:r>
          </a:p>
          <a:p>
            <a:r>
              <a:rPr lang="vi-VN">
                <a:solidFill>
                  <a:srgbClr val="FFFF00"/>
                </a:solidFill>
                <a:latin typeface="Times New Roman" panose="02020603050405020304" pitchFamily="18" charset="0"/>
              </a:rPr>
              <a:t>- Cô nhận xét trẻ chơi.</a:t>
            </a:r>
            <a:endParaRPr lang="vi-VN" b="0" i="0">
              <a:solidFill>
                <a:srgbClr val="FFFF00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03380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362200" y="196215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>
                <a:solidFill>
                  <a:srgbClr val="FFFF00"/>
                </a:solidFill>
                <a:latin typeface="Times New Roman" panose="02020603050405020304" pitchFamily="18" charset="0"/>
              </a:rPr>
              <a:t>3. Kết thúc:</a:t>
            </a:r>
            <a:endParaRPr lang="en-US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r>
              <a:rPr lang="en-US">
                <a:solidFill>
                  <a:srgbClr val="FFFF00"/>
                </a:solidFill>
                <a:latin typeface="Times New Roman" panose="02020603050405020304" pitchFamily="18" charset="0"/>
              </a:rPr>
              <a:t>- Cô và trẻ cùng hát bài “Mùa xuân đến rồi”.</a:t>
            </a:r>
          </a:p>
          <a:p>
            <a:r>
              <a:rPr lang="en-US">
                <a:solidFill>
                  <a:srgbClr val="FFFF00"/>
                </a:solidFill>
                <a:latin typeface="Times New Roman" panose="02020603050405020304" pitchFamily="18" charset="0"/>
              </a:rPr>
              <a:t>.</a:t>
            </a:r>
            <a:endParaRPr lang="en-US" b="0" i="0">
              <a:solidFill>
                <a:srgbClr val="FFFF00"/>
              </a:solidFill>
              <a:effectLst/>
              <a:latin typeface="Times New Roman" panose="02020603050405020304" pitchFamily="18" charset="0"/>
            </a:endParaRPr>
          </a:p>
        </p:txBody>
      </p:sp>
      <p:pic>
        <p:nvPicPr>
          <p:cNvPr id="2" name="Mùa Xuân Đến Rồi  Candy Ngọc Hà  Nhạc Tết Thiếu Nhi Sôi Động [MV 4K]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1338" end="112196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057400" y="340489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822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8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337</Words>
  <Application>Microsoft Office PowerPoint</Application>
  <PresentationFormat>On-screen Show (16:9)</PresentationFormat>
  <Paragraphs>43</Paragraphs>
  <Slides>9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Techsi.vn</dc:creator>
  <cp:lastModifiedBy>Administrator</cp:lastModifiedBy>
  <cp:revision>14</cp:revision>
  <dcterms:created xsi:type="dcterms:W3CDTF">2023-03-20T09:22:08Z</dcterms:created>
  <dcterms:modified xsi:type="dcterms:W3CDTF">2025-01-11T03:11:31Z</dcterms:modified>
</cp:coreProperties>
</file>