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8" r:id="rId4"/>
    <p:sldId id="283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D1D19E-23D0-BE29-D81F-8E07698AB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2811" y="214334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1674382" y="1500823"/>
            <a:ext cx="6479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LĨNH VỰC 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578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1" y="308794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Nguyễn Thị Bích Phượng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 Thị Lan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1504939" y="1885950"/>
            <a:ext cx="58240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Tài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ây và Gió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090" y="3062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209800" y="1809750"/>
            <a:ext cx="472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Mây và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7309" y="3131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762000" y="880260"/>
            <a:ext cx="59234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4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ho Tôi Đi Làm Mưa Với - Bài hát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76</Words>
  <Application>Microsoft Office PowerPoint</Application>
  <PresentationFormat>On-screen Show (16:9)</PresentationFormat>
  <Paragraphs>13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DELL</cp:lastModifiedBy>
  <cp:revision>50</cp:revision>
  <dcterms:created xsi:type="dcterms:W3CDTF">2014-03-18T00:28:28Z</dcterms:created>
  <dcterms:modified xsi:type="dcterms:W3CDTF">2025-04-15T09:19:50Z</dcterms:modified>
</cp:coreProperties>
</file>