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CEA9A1-3FDE-EEDD-AC93-EC9174A4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-3048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1496437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2" y="2232408"/>
            <a:ext cx="712418" cy="752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204" y="2967335"/>
            <a:ext cx="53256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Nguyễn Thị Bích Phượng</a:t>
            </a:r>
          </a:p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 Thị Lan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517DFC-BA2A-D601-53F3-AFF8C8039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6309360"/>
            <a:ext cx="609600" cy="609600"/>
          </a:xfrm>
        </p:spPr>
      </p:pic>
      <p:sp>
        <p:nvSpPr>
          <p:cNvPr id="5" name="Rectangle 4"/>
          <p:cNvSpPr/>
          <p:nvPr/>
        </p:nvSpPr>
        <p:spPr>
          <a:xfrm>
            <a:off x="3669778" y="2362200"/>
            <a:ext cx="4846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🇻🇳🇻🇳🇻🇳BÉ TÔ MÀU LÁ CỜ🇻🇳🇻🇳🇻🇳 của... - Trường mầm non Thiên Ân | 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4776" r="10143" b="12925"/>
          <a:stretch/>
        </p:blipFill>
        <p:spPr bwMode="auto">
          <a:xfrm>
            <a:off x="76200" y="160338"/>
            <a:ext cx="12115800" cy="64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158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8894" y="2967335"/>
            <a:ext cx="4954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HƯỚNG DẪN</a:t>
            </a: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</Words>
  <Application>Microsoft Office PowerPoint</Application>
  <PresentationFormat>Widescreen</PresentationFormat>
  <Paragraphs>15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</cp:revision>
  <dcterms:created xsi:type="dcterms:W3CDTF">2024-02-29T02:42:38Z</dcterms:created>
  <dcterms:modified xsi:type="dcterms:W3CDTF">2025-05-19T19:54:34Z</dcterms:modified>
</cp:coreProperties>
</file>