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4" r:id="rId13"/>
    <p:sldId id="275" r:id="rId14"/>
    <p:sldId id="267" r:id="rId15"/>
    <p:sldId id="268" r:id="rId16"/>
    <p:sldId id="270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0AB5-0C4D-4370-BAD5-270F643D79D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3901-9C5B-43FD-9148-88CFCEA0C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0"/>
            <a:ext cx="9144000" cy="5372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459067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THƠ ẢNH BÁC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Nguyễn Thị Bích Phượng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 Thị Lan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1081" y="353467"/>
            <a:ext cx="3020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LONG BIÊN</a:t>
            </a:r>
          </a:p>
          <a:p>
            <a:pPr algn="ctr"/>
            <a:r>
              <a:rPr lang="en-US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GIANG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74292"/>
            <a:ext cx="587434" cy="4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3268" y="2225501"/>
            <a:ext cx="363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7719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001336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05765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90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40055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5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2166" y="2225501"/>
            <a:ext cx="349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5500" y="165735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i Yêu Bác Hồ Chí Minh Hơn Thiếu Niên Nhi Đồng - Bé Candy Ngọc Hà - Nhạc Thiếu Nhi Hay Nhất 20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491" y="30861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300" y="1636879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 fontAlgn="base"/>
            <a:r>
              <a:rPr lang="vi-VN" sz="2400" b="1" i="1" dirty="0">
                <a:solidFill>
                  <a:srgbClr val="00B050"/>
                </a:solidFill>
                <a:effectLst/>
                <a:latin typeface="+mj-lt"/>
              </a:rPr>
              <a:t>.</a:t>
            </a:r>
            <a:endParaRPr lang="vi-VN" sz="2400" b="1" i="0" dirty="0">
              <a:solidFill>
                <a:srgbClr val="00B050"/>
              </a:solidFill>
              <a:effectLst/>
              <a:latin typeface="+mj-lt"/>
            </a:endParaRPr>
          </a:p>
          <a:p>
            <a:endParaRPr lang="en-US" dirty="0"/>
          </a:p>
        </p:txBody>
      </p:sp>
      <p:pic>
        <p:nvPicPr>
          <p:cNvPr id="2" name="Dem-Qua-Em-Mo-Gap-Bac-Ho-Xuan-Gia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085.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8775" y="2225501"/>
            <a:ext cx="6966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Ảnh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Bác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Trần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Đăng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Khoa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3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42398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42396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991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2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123</Words>
  <Application>Microsoft Office PowerPoint</Application>
  <PresentationFormat>On-screen Show (16:9)</PresentationFormat>
  <Paragraphs>22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DELL</cp:lastModifiedBy>
  <cp:revision>18</cp:revision>
  <dcterms:created xsi:type="dcterms:W3CDTF">2021-03-24T08:56:07Z</dcterms:created>
  <dcterms:modified xsi:type="dcterms:W3CDTF">2025-05-19T20:31:35Z</dcterms:modified>
</cp:coreProperties>
</file>