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83" r:id="rId6"/>
    <p:sldId id="285" r:id="rId7"/>
    <p:sldId id="291" r:id="rId8"/>
    <p:sldId id="287" r:id="rId9"/>
    <p:sldId id="28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94B9AE-01E4-DA7B-0CD5-DDF4C847A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1052" y="432724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226695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Viên : Nguyễn Thị Bích Phượng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 Thị 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1693287" y="1511778"/>
            <a:ext cx="6479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LĨNH VỰC 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261"/>
            <a:ext cx="590405" cy="4645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6" y="0"/>
            <a:ext cx="9153646" cy="514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7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 tích lịch sử ở Hà Nội nổi tiếng, du khách không thể bỏ qua | Ngon Hà Nội  - Giữ gìn giá trị ẩm thực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" y="-13263"/>
            <a:ext cx="9093843" cy="52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6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ình ảnh không đẹp mắt ở di tích lịch sử văn hoá Cột cờ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" y="0"/>
            <a:ext cx="91285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297288" y="1123950"/>
            <a:ext cx="21691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a_yeu_ha_noi_842020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1981200" y="1504950"/>
            <a:ext cx="4179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Tài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eu_ha_noi_beat_972017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47166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EC852-4B86-FBB3-53E1-FF9767DC7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6E95-08D9-C079-11C4-8C137BB1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4B1995-3D6D-1B41-85BF-293DF3A35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514614-7A23-12AB-065F-4614BAB85B8B}"/>
              </a:ext>
            </a:extLst>
          </p:cNvPr>
          <p:cNvSpPr/>
          <p:nvPr/>
        </p:nvSpPr>
        <p:spPr>
          <a:xfrm>
            <a:off x="2458891" y="1504950"/>
            <a:ext cx="3223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eu_ha_noi_beat_97201710.mp3">
            <a:hlinkClick r:id="" action="ppaction://media"/>
            <a:extLst>
              <a:ext uri="{FF2B5EF4-FFF2-40B4-BE49-F238E27FC236}">
                <a16:creationId xmlns:a16="http://schemas.microsoft.com/office/drawing/2014/main" id="{0494335C-ED3F-CD44-4E7A-888EDB444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47166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457200" y="1248311"/>
            <a:ext cx="65309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Gươm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ái Đất Này Là Của Chúng Mình - The Earth is Ours Vietnamese Children's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7625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82</Words>
  <Application>Microsoft Office PowerPoint</Application>
  <PresentationFormat>On-screen Show (16:9)</PresentationFormat>
  <Paragraphs>16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DELL</cp:lastModifiedBy>
  <cp:revision>51</cp:revision>
  <dcterms:created xsi:type="dcterms:W3CDTF">2014-03-18T00:28:28Z</dcterms:created>
  <dcterms:modified xsi:type="dcterms:W3CDTF">2025-05-19T20:08:28Z</dcterms:modified>
</cp:coreProperties>
</file>