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5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13B1-94D0-4A17-9991-D5E6BDF637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9D3F-6E20-4FEE-8C7A-AD038EB13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29D3F-6E20-4FEE-8C7A-AD038EB134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C8C57C-F8B8-4D9F-6F02-47D5996A1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5597" y="2547373"/>
            <a:ext cx="7892224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CẮT DÁN TRANG PHỤC BÉ THÍCH</a:t>
            </a: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VIÊN : NGUYỄN THỊ BÍCH PHƯỢNG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ĐÀO THỊ LAN </a:t>
            </a: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75565-BA19-ECFC-37E9-2E2AB7C3A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7504" y="2362200"/>
            <a:ext cx="6230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Cháu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háu Vẽ Ông Mặt Tr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6564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B181BA-DA42-9D1A-022A-ED60D626D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</p:spPr>
      </p:pic>
      <p:sp>
        <p:nvSpPr>
          <p:cNvPr id="5" name="Rectangle 4"/>
          <p:cNvSpPr/>
          <p:nvPr/>
        </p:nvSpPr>
        <p:spPr>
          <a:xfrm>
            <a:off x="4003123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561D-E44E-5CFC-F9D4-15A67029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32B02D-6DEA-E7C2-FA7A-0373E4B46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620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4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1040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4" y="1627683"/>
            <a:ext cx="10972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</Words>
  <Application>Microsoft Office PowerPoint</Application>
  <PresentationFormat>Widescreen</PresentationFormat>
  <Paragraphs>17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</cp:revision>
  <dcterms:created xsi:type="dcterms:W3CDTF">2024-02-29T02:42:38Z</dcterms:created>
  <dcterms:modified xsi:type="dcterms:W3CDTF">2025-04-19T00:32:51Z</dcterms:modified>
</cp:coreProperties>
</file>