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sldIdLst>
    <p:sldId id="269" r:id="rId4"/>
    <p:sldId id="283" r:id="rId5"/>
    <p:sldId id="279" r:id="rId6"/>
    <p:sldId id="284" r:id="rId7"/>
    <p:sldId id="285" r:id="rId8"/>
    <p:sldId id="281" r:id="rId9"/>
    <p:sldId id="280" r:id="rId10"/>
    <p:sldId id="28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FF00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2609014" y="2284396"/>
            <a:ext cx="6667500" cy="24720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mặt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109486" y="1641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493871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381" y="8898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6673" y="569970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58293" y="21839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4" y="2367598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30" y="241528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0" y="14518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04" y="1600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2" y="519681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91" y="2519362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77215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7844" y="1228426"/>
            <a:ext cx="9989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5439" y="4202462"/>
            <a:ext cx="88865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MGB ( 3 - 4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0" algn="ctr"/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Đào Thị Lan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Nguyễn Thị Bích Phượng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014" y="152176"/>
            <a:ext cx="638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936895" y="1738603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3056" y="3059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áu Vẽ Ông Mặt Trời ♪ Bé MAI VY Thần Đông Âm Nhạc Việt Nam [MV Official] 00_00_11-00_01_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1000" y="3724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3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2126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7620000" cy="1066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123444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-34636"/>
            <a:ext cx="9144000" cy="7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2126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9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999" y="868363"/>
            <a:ext cx="7620000" cy="13475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0600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vi-VN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99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3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-152400" y="0"/>
            <a:ext cx="12094913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0460" y="-18045"/>
            <a:ext cx="83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04313" y="0"/>
            <a:ext cx="83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0" y="46025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91550" y="-895350"/>
            <a:ext cx="4572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8350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57550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3135703" y="1998100"/>
            <a:ext cx="6324600" cy="201453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81521" y="-13029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76650" y="51625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78023" y="-305069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9" y="304790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98" y="338836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6650" y="52387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88</Words>
  <Application>Microsoft Office PowerPoint</Application>
  <PresentationFormat>Widescreen</PresentationFormat>
  <Paragraphs>18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DELL</cp:lastModifiedBy>
  <cp:revision>144</cp:revision>
  <dcterms:created xsi:type="dcterms:W3CDTF">2016-10-23T17:21:39Z</dcterms:created>
  <dcterms:modified xsi:type="dcterms:W3CDTF">2025-04-15T08:47:59Z</dcterms:modified>
</cp:coreProperties>
</file>