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78" r:id="rId3"/>
    <p:sldId id="277" r:id="rId4"/>
    <p:sldId id="308" r:id="rId5"/>
    <p:sldId id="279" r:id="rId6"/>
    <p:sldId id="275" r:id="rId7"/>
    <p:sldId id="283" r:id="rId8"/>
    <p:sldId id="284" r:id="rId9"/>
    <p:sldId id="287" r:id="rId10"/>
    <p:sldId id="310" r:id="rId11"/>
    <p:sldId id="311" r:id="rId12"/>
    <p:sldId id="274" r:id="rId13"/>
    <p:sldId id="299" r:id="rId14"/>
    <p:sldId id="300" r:id="rId15"/>
    <p:sldId id="301" r:id="rId16"/>
    <p:sldId id="302" r:id="rId17"/>
    <p:sldId id="303" r:id="rId18"/>
    <p:sldId id="304" r:id="rId19"/>
    <p:sldId id="30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4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2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0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56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3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65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69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95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6B241-5E95-41D1-BC48-3162F753267D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21E07-1A5C-497E-9DCE-8D4B27652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microsoft.com/office/2007/relationships/hdphoto" Target="../media/hdphoto6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26.png"/><Relationship Id="rId3" Type="http://schemas.openxmlformats.org/officeDocument/2006/relationships/image" Target="../media/image9.jpg"/><Relationship Id="rId7" Type="http://schemas.openxmlformats.org/officeDocument/2006/relationships/image" Target="../media/image23.pn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microsoft.com/office/2007/relationships/hdphoto" Target="../media/hdphoto7.wdp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jpg"/><Relationship Id="rId7" Type="http://schemas.openxmlformats.org/officeDocument/2006/relationships/image" Target="../media/image1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jpg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23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59725" y="219510"/>
            <a:ext cx="77935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>
              <a:defRPr/>
            </a:pPr>
            <a:r>
              <a:rPr lang="en-US" sz="2400" b="1" kern="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 MN GIANG BIÊN</a:t>
            </a:r>
            <a:endParaRPr lang="en-US" kern="0" dirty="0">
              <a:solidFill>
                <a:srgbClr val="0070C0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14475" y="2835404"/>
            <a:ext cx="10248900" cy="1655762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 </a:t>
            </a:r>
          </a:p>
          <a:p>
            <a:endParaRPr lang="en-US" sz="5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12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 – 4 </a:t>
            </a:r>
            <a:r>
              <a:rPr lang="en-US" sz="12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12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3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Đào Thị  Lan </a:t>
            </a:r>
          </a:p>
          <a:p>
            <a:r>
              <a:rPr lang="en-US" sz="1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Nguyễn Thị Bích Phượng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28" y="1334007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8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9891">
        <p:circle/>
      </p:transition>
    </mc:Choice>
    <mc:Fallback xmlns="">
      <p:transition spd="slow" advTm="19891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13341" y="3353547"/>
            <a:ext cx="4353767" cy="149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2641" y="3385547"/>
            <a:ext cx="4321303" cy="146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756" y="3245179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0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4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0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2" y="3581343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5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2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ình ảnh Vòng Tròn Màu Vàng,trôn,hình Minh Họa,váng PNG Miễn Phí Tải Về -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00" y="685940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0" y="80618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67" y="3376156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2" y="3436935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66223" y="5477730"/>
            <a:ext cx="1020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49709890"/>
      </p:ext>
    </p:extLst>
  </p:cSld>
  <p:clrMapOvr>
    <a:masterClrMapping/>
  </p:clrMapOvr>
  <p:transition spd="slow" advTm="21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63772" y="2499057"/>
            <a:ext cx="4387740" cy="18101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3094" y="1382101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1050" y="131166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03333" y="249905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9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72" y="18169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7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1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5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9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3" y="181690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70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2801005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966223" y="5477730"/>
            <a:ext cx="102066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40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cap="none" spc="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848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52975" y="20494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 err="1">
                <a:solidFill>
                  <a:srgbClr val="7030A0"/>
                </a:solidFill>
              </a:rPr>
              <a:t>Nội</a:t>
            </a:r>
            <a:r>
              <a:rPr lang="en-US" sz="8000" b="1" dirty="0">
                <a:solidFill>
                  <a:srgbClr val="7030A0"/>
                </a:solidFill>
              </a:rPr>
              <a:t> dung 3:</a:t>
            </a:r>
          </a:p>
          <a:p>
            <a:pPr marL="0" indent="0" algn="ctr">
              <a:buNone/>
            </a:pPr>
            <a:r>
              <a:rPr lang="en-US" sz="8000" b="1" i="1" dirty="0" err="1">
                <a:solidFill>
                  <a:srgbClr val="FF0000"/>
                </a:solidFill>
              </a:rPr>
              <a:t>Trò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chơi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ôn</a:t>
            </a:r>
            <a:r>
              <a:rPr lang="en-US" sz="8000" b="1" i="1" dirty="0">
                <a:solidFill>
                  <a:srgbClr val="FF0000"/>
                </a:solidFill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</a:rPr>
              <a:t>luyện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23930"/>
      </p:ext>
    </p:extLst>
  </p:cSld>
  <p:clrMapOvr>
    <a:masterClrMapping/>
  </p:clrMapOvr>
  <p:transition spd="slow" advTm="6977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719152" y="2135740"/>
            <a:ext cx="2229521" cy="93578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34413"/>
            <a:ext cx="2251606" cy="93578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74615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701223" y="4511768"/>
            <a:ext cx="2251606" cy="89281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2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1922">
        <p:fade/>
      </p:transition>
    </mc:Choice>
    <mc:Fallback xmlns="">
      <p:transition spd="med" advTm="319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28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608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85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21" y="183320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50" y="231117"/>
            <a:ext cx="1827344" cy="18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2" y="3116645"/>
            <a:ext cx="3705126" cy="277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776" y="3216158"/>
            <a:ext cx="4164870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60519" y="1948743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6552" y="4214446"/>
            <a:ext cx="1229120" cy="12741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09047" y="540457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1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19281" y="2676177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757767" y="2174708"/>
            <a:ext cx="2251606" cy="1073173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808143" y="4507912"/>
            <a:ext cx="2251606" cy="89666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7710" y="3652381"/>
            <a:ext cx="1231499" cy="1274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7577" y="4279370"/>
            <a:ext cx="1231499" cy="12741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0828" y="4239857"/>
            <a:ext cx="1216251" cy="12583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7324" y="4386931"/>
            <a:ext cx="1231499" cy="127417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7545937" y="5474628"/>
            <a:ext cx="6142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77438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1" y="2942868"/>
            <a:ext cx="3458624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420" y="3071521"/>
            <a:ext cx="3157886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1quả</a:t>
            </a: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2quả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38" y="399401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20" y="4013392"/>
            <a:ext cx="1561322" cy="143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5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7"/>
            <a:ext cx="3835445" cy="313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464" y="3335570"/>
            <a:ext cx="4260622" cy="271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1874535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52312" y="557023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245245" y="2801915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18472" y="285567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41" y="265686"/>
            <a:ext cx="1973684" cy="181342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36" y="4048195"/>
            <a:ext cx="1535217" cy="141056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89" y="204399"/>
            <a:ext cx="1973684" cy="181342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316" y="169238"/>
            <a:ext cx="1973684" cy="181342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764" y="217462"/>
            <a:ext cx="1973684" cy="18134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899" y="251093"/>
            <a:ext cx="1973684" cy="18134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472" y="4052860"/>
            <a:ext cx="1561322" cy="14345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57" y="4206205"/>
            <a:ext cx="1442405" cy="132528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606" y="4418538"/>
            <a:ext cx="1413486" cy="129871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58" l="9402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757" y="4236997"/>
            <a:ext cx="1408892" cy="12944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48118" y="5682615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6760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9085" y="5404578"/>
            <a:ext cx="57419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767790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664984" y="3528100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97067" y="2118457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697067" y="3254038"/>
            <a:ext cx="2251606" cy="84471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3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697067" y="5637304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698404" y="4502719"/>
            <a:ext cx="2251606" cy="86444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4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2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60535" y="278914"/>
            <a:ext cx="9179859" cy="1800200"/>
          </a:xfrm>
          <a:prstGeom prst="roundRect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kern="0">
              <a:solidFill>
                <a:prstClr val="white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70" y="2942868"/>
            <a:ext cx="3603811" cy="296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353" y="3071521"/>
            <a:ext cx="3567953" cy="271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18"/>
          <p:cNvSpPr txBox="1">
            <a:spLocks/>
          </p:cNvSpPr>
          <p:nvPr/>
        </p:nvSpPr>
        <p:spPr>
          <a:xfrm>
            <a:off x="4378931" y="2118457"/>
            <a:ext cx="1234060" cy="122664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9812" y="540457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3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3144544" y="2789466"/>
            <a:ext cx="1188149" cy="74262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9229" y="2622055"/>
            <a:ext cx="1175010" cy="7643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99735" y="2379875"/>
            <a:ext cx="2251606" cy="819182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</a:rPr>
              <a:t>Đáp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án</a:t>
            </a:r>
            <a:endParaRPr lang="en-US" sz="4400" b="1" dirty="0">
              <a:solidFill>
                <a:srgbClr val="7030A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99735" y="5354472"/>
            <a:ext cx="2251606" cy="944521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2 </a:t>
            </a:r>
            <a:r>
              <a:rPr lang="en-US" sz="4400" b="1" dirty="0" err="1">
                <a:solidFill>
                  <a:srgbClr val="002060"/>
                </a:solidFill>
              </a:rPr>
              <a:t>quả</a:t>
            </a:r>
            <a:endParaRPr lang="en-US" sz="4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709009" y="331176"/>
            <a:ext cx="1558912" cy="14592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2213585" y="4136439"/>
            <a:ext cx="1362654" cy="12754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756690" y="4081916"/>
            <a:ext cx="1248820" cy="11689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1624391" y="3743078"/>
            <a:ext cx="1264213" cy="118335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6366200" y="368912"/>
            <a:ext cx="1558912" cy="1459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8114828" y="357255"/>
            <a:ext cx="1558912" cy="14592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3271273" y="383722"/>
            <a:ext cx="1558912" cy="14592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524" l="1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2633">
            <a:off x="4833535" y="423258"/>
            <a:ext cx="1558912" cy="14592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512" y="3968749"/>
            <a:ext cx="18190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42618" y="5265482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3987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15166" y="1122363"/>
            <a:ext cx="8452834" cy="2387600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Cô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chúc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các</a:t>
            </a:r>
            <a:r>
              <a:rPr lang="en-US" b="1" i="1" dirty="0">
                <a:solidFill>
                  <a:srgbClr val="FF0000"/>
                </a:solidFill>
              </a:rPr>
              <a:t> con </a:t>
            </a:r>
            <a:r>
              <a:rPr lang="en-US" b="1" i="1" dirty="0" err="1">
                <a:solidFill>
                  <a:srgbClr val="FF0000"/>
                </a:solidFill>
              </a:rPr>
              <a:t>luôn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chăm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ngoan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học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giỏi</a:t>
            </a:r>
            <a:r>
              <a:rPr lang="en-US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66423" y="4194466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/>
              <a:t>Xin </a:t>
            </a:r>
            <a:r>
              <a:rPr lang="en-US" sz="4400" b="1" dirty="0" err="1"/>
              <a:t>chào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hẹn</a:t>
            </a:r>
            <a:r>
              <a:rPr lang="en-US" sz="4400" b="1" dirty="0"/>
              <a:t> </a:t>
            </a:r>
            <a:r>
              <a:rPr lang="en-US" sz="4400" b="1" dirty="0" err="1"/>
              <a:t>gặp</a:t>
            </a:r>
            <a:r>
              <a:rPr lang="en-US" sz="4400" b="1" dirty="0"/>
              <a:t> </a:t>
            </a:r>
            <a:r>
              <a:rPr lang="en-US" sz="4400" b="1" dirty="0" err="1"/>
              <a:t>lại</a:t>
            </a:r>
            <a:r>
              <a:rPr lang="en-US" sz="44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134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770700" y="2967335"/>
            <a:ext cx="2650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đếm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Tập Đế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86902.809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3214" y="4262887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5368016"/>
      </p:ext>
    </p:extLst>
  </p:cSld>
  <p:clrMapOvr>
    <a:masterClrMapping/>
  </p:clrMapOvr>
  <p:transition spd="slow" advTm="1857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8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err="1">
                <a:solidFill>
                  <a:srgbClr val="FF0000"/>
                </a:solidFill>
              </a:rPr>
              <a:t>Nội</a:t>
            </a:r>
            <a:r>
              <a:rPr lang="en-US" sz="6000" b="1" dirty="0">
                <a:solidFill>
                  <a:srgbClr val="FF0000"/>
                </a:solidFill>
              </a:rPr>
              <a:t> dung 1:</a:t>
            </a:r>
          </a:p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Ôn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số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lượng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trong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phạm</a:t>
            </a:r>
            <a:r>
              <a:rPr lang="en-US" sz="5400" b="1" i="1" dirty="0">
                <a:solidFill>
                  <a:srgbClr val="FF0000"/>
                </a:solidFill>
              </a:rPr>
              <a:t> vi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501501"/>
      </p:ext>
    </p:extLst>
  </p:cSld>
  <p:clrMapOvr>
    <a:masterClrMapping/>
  </p:clrMapOvr>
  <p:transition spd="slow" advTm="64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19 Ghép hình từ các hình hình học ý tưởng | hình học, toán học, ghép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7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05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rgbClr val="0070C0"/>
                </a:solidFill>
              </a:rPr>
              <a:t>Nội</a:t>
            </a:r>
            <a:r>
              <a:rPr lang="en-US" sz="5400" b="1" dirty="0">
                <a:solidFill>
                  <a:srgbClr val="0070C0"/>
                </a:solidFill>
              </a:rPr>
              <a:t> dung 2:</a:t>
            </a:r>
          </a:p>
          <a:p>
            <a:pPr marL="0" indent="0" algn="ctr">
              <a:buNone/>
            </a:pP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Tách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nhóm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có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số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lượng</a:t>
            </a:r>
            <a:r>
              <a:rPr lang="en-US" sz="4800" b="1" i="1" dirty="0">
                <a:solidFill>
                  <a:srgbClr val="FF0000"/>
                </a:solidFill>
              </a:rPr>
              <a:t>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1554649"/>
      </p:ext>
    </p:extLst>
  </p:cSld>
  <p:clrMapOvr>
    <a:masterClrMapping/>
  </p:clrMapOvr>
  <p:transition spd="slow" advTm="1122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55409"/>
            <a:ext cx="10515600" cy="1969477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Phần</a:t>
            </a:r>
            <a:r>
              <a:rPr lang="en-US" sz="5400" b="1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1</a:t>
            </a:r>
            <a:br>
              <a:rPr lang="en-US" b="1" dirty="0"/>
            </a:b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99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963">
        <p:split orient="vert"/>
      </p:transition>
    </mc:Choice>
    <mc:Fallback xmlns="">
      <p:transition spd="slow" advTm="6963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513341" y="3353547"/>
            <a:ext cx="4353767" cy="149449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96818" y="2335237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95821" y="230274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2641" y="3385547"/>
            <a:ext cx="4321303" cy="14624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7756" y="3245179"/>
            <a:ext cx="6607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10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20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Hình vu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824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500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32" y="3581343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885" y="806839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052" y="3581344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7" descr="Hình ảnh Vòng Tròn Màu Vàng,trôn,hình Minh Họa,váng PNG Miễn Phí Tải Về -  Lov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700" y="685940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10" y="80618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56" b="97778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667" y="3376156"/>
            <a:ext cx="1192462" cy="119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532" y="3436935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711628"/>
      </p:ext>
    </p:extLst>
  </p:cSld>
  <p:clrMapOvr>
    <a:masterClrMapping/>
  </p:clrMapOvr>
  <p:transition spd="slow" advTm="215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2" y="0"/>
            <a:ext cx="12164177" cy="6891294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3772" y="2499057"/>
            <a:ext cx="4387740" cy="181012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123094" y="1382101"/>
            <a:ext cx="1709225" cy="9803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531050" y="1311660"/>
            <a:ext cx="1688124" cy="10508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303333" y="2499057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1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9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772" y="181690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37" y="96651"/>
            <a:ext cx="1427871" cy="107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551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995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399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643" y="181690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70" y="2999263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122" y="2801005"/>
            <a:ext cx="1189037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1303333" y="4828189"/>
            <a:ext cx="3836132" cy="179293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3" name="Content Placeholder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772" y="4811000"/>
            <a:ext cx="4387740" cy="1810123"/>
          </a:xfrm>
          <a:prstGeom prst="rect">
            <a:avLst/>
          </a:prstGeom>
        </p:spPr>
      </p:pic>
      <p:pic>
        <p:nvPicPr>
          <p:cNvPr id="34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56" y="5328395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613" y="5319800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75" y="5319800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123" y="5306950"/>
            <a:ext cx="897617" cy="89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 descr="7 hình tròn giúp bạn kiểm tra thị lực - VnExpress Sức khỏ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660" y="5328395"/>
            <a:ext cx="1056695" cy="79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094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368">
        <p:fade/>
      </p:transition>
    </mc:Choice>
    <mc:Fallback xmlns="">
      <p:transition spd="med" advTm="2336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34890" y="2967335"/>
            <a:ext cx="5322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Tách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theo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yêu</a:t>
            </a:r>
            <a:r>
              <a:rPr lang="en-US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cầu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92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80">
        <p:circle/>
      </p:transition>
    </mc:Choice>
    <mc:Fallback xmlns="">
      <p:transition spd="slow" advTm="6080">
        <p:circl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4.6|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6.7|1|1.8|7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5|1.4|1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179</Words>
  <Application>Microsoft Office PowerPoint</Application>
  <PresentationFormat>Widescreen</PresentationFormat>
  <Paragraphs>64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Phần 1 Tách theo ý thích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chúc các con luôn chăm ngoan học giỏi!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109</cp:revision>
  <dcterms:created xsi:type="dcterms:W3CDTF">2021-02-23T01:13:29Z</dcterms:created>
  <dcterms:modified xsi:type="dcterms:W3CDTF">2025-04-15T09:07:56Z</dcterms:modified>
</cp:coreProperties>
</file>